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832" r:id="rId2"/>
  </p:sldMasterIdLst>
  <p:notesMasterIdLst>
    <p:notesMasterId r:id="rId20"/>
  </p:notesMasterIdLst>
  <p:sldIdLst>
    <p:sldId id="266" r:id="rId3"/>
    <p:sldId id="297" r:id="rId4"/>
    <p:sldId id="259" r:id="rId5"/>
    <p:sldId id="263" r:id="rId6"/>
    <p:sldId id="264" r:id="rId7"/>
    <p:sldId id="268" r:id="rId8"/>
    <p:sldId id="267" r:id="rId9"/>
    <p:sldId id="269" r:id="rId10"/>
    <p:sldId id="270" r:id="rId11"/>
    <p:sldId id="271" r:id="rId12"/>
    <p:sldId id="274" r:id="rId13"/>
    <p:sldId id="273" r:id="rId14"/>
    <p:sldId id="275" r:id="rId15"/>
    <p:sldId id="276" r:id="rId16"/>
    <p:sldId id="278" r:id="rId17"/>
    <p:sldId id="295" r:id="rId18"/>
    <p:sldId id="29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E6A6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59" autoAdjust="0"/>
    <p:restoredTop sz="92548" autoAdjust="0"/>
  </p:normalViewPr>
  <p:slideViewPr>
    <p:cSldViewPr snapToGrid="0">
      <p:cViewPr varScale="1">
        <p:scale>
          <a:sx n="61" d="100"/>
          <a:sy n="61" d="100"/>
        </p:scale>
        <p:origin x="72" y="128"/>
      </p:cViewPr>
      <p:guideLst/>
    </p:cSldViewPr>
  </p:slideViewPr>
  <p:outlineViewPr>
    <p:cViewPr>
      <p:scale>
        <a:sx n="33" d="100"/>
        <a:sy n="33" d="100"/>
      </p:scale>
      <p:origin x="0" y="-11976"/>
    </p:cViewPr>
  </p:outlineViewPr>
  <p:notesTextViewPr>
    <p:cViewPr>
      <p:scale>
        <a:sx n="1" d="1"/>
        <a:sy n="1" d="1"/>
      </p:scale>
      <p:origin x="0" y="0"/>
    </p:cViewPr>
  </p:notesTextViewPr>
  <p:sorterViewPr>
    <p:cViewPr>
      <p:scale>
        <a:sx n="100" d="100"/>
        <a:sy n="100" d="100"/>
      </p:scale>
      <p:origin x="0" y="-46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FA84CB-3BC3-484A-824E-55BBC14D6FF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4788D55-CD68-481B-804C-81DA5C3ABAB7}">
      <dgm:prSet/>
      <dgm:spPr>
        <a:solidFill>
          <a:schemeClr val="accent3">
            <a:lumMod val="75000"/>
          </a:schemeClr>
        </a:solidFill>
      </dgm:spPr>
      <dgm:t>
        <a:bodyPr/>
        <a:lstStyle/>
        <a:p>
          <a:r>
            <a:rPr lang="en-US" dirty="0"/>
            <a:t>Welcome &amp; Introductions</a:t>
          </a:r>
        </a:p>
      </dgm:t>
    </dgm:pt>
    <dgm:pt modelId="{DEB29B3D-7461-48E6-8B54-EBADCC110DD9}" type="parTrans" cxnId="{58D6F665-6A1D-4C84-A9D8-7823465D8192}">
      <dgm:prSet/>
      <dgm:spPr/>
      <dgm:t>
        <a:bodyPr/>
        <a:lstStyle/>
        <a:p>
          <a:endParaRPr lang="en-US"/>
        </a:p>
      </dgm:t>
    </dgm:pt>
    <dgm:pt modelId="{FD130C69-B91E-41E9-BABF-4D113555E738}" type="sibTrans" cxnId="{58D6F665-6A1D-4C84-A9D8-7823465D8192}">
      <dgm:prSet/>
      <dgm:spPr/>
      <dgm:t>
        <a:bodyPr/>
        <a:lstStyle/>
        <a:p>
          <a:endParaRPr lang="en-US"/>
        </a:p>
      </dgm:t>
    </dgm:pt>
    <dgm:pt modelId="{21C03CFA-EAF1-4A3C-B39E-9DBAD0FA1200}">
      <dgm:prSet/>
      <dgm:spPr>
        <a:solidFill>
          <a:schemeClr val="accent3">
            <a:lumMod val="75000"/>
          </a:schemeClr>
        </a:solidFill>
      </dgm:spPr>
      <dgm:t>
        <a:bodyPr/>
        <a:lstStyle/>
        <a:p>
          <a:r>
            <a:rPr lang="en-US" dirty="0"/>
            <a:t>Roles &amp; Responsibilities  of Executive Board </a:t>
          </a:r>
        </a:p>
      </dgm:t>
    </dgm:pt>
    <dgm:pt modelId="{F199C2B4-0B8A-4523-855D-FB50D46F0DC5}" type="parTrans" cxnId="{514E18AD-6550-4E38-846B-E213A7DE3C13}">
      <dgm:prSet/>
      <dgm:spPr/>
      <dgm:t>
        <a:bodyPr/>
        <a:lstStyle/>
        <a:p>
          <a:endParaRPr lang="en-US"/>
        </a:p>
      </dgm:t>
    </dgm:pt>
    <dgm:pt modelId="{1E502FCB-0204-4C7C-AE57-43B2F19120C1}" type="sibTrans" cxnId="{514E18AD-6550-4E38-846B-E213A7DE3C13}">
      <dgm:prSet/>
      <dgm:spPr/>
      <dgm:t>
        <a:bodyPr/>
        <a:lstStyle/>
        <a:p>
          <a:endParaRPr lang="en-US"/>
        </a:p>
      </dgm:t>
    </dgm:pt>
    <dgm:pt modelId="{E7283690-928A-4244-B531-A944067D8B48}">
      <dgm:prSet/>
      <dgm:spPr>
        <a:solidFill>
          <a:schemeClr val="accent3">
            <a:lumMod val="75000"/>
          </a:schemeClr>
        </a:solidFill>
      </dgm:spPr>
      <dgm:t>
        <a:bodyPr/>
        <a:lstStyle/>
        <a:p>
          <a:r>
            <a:rPr lang="en-US" dirty="0"/>
            <a:t>Goal Setting </a:t>
          </a:r>
        </a:p>
      </dgm:t>
    </dgm:pt>
    <dgm:pt modelId="{39652CA7-28FC-4FBE-AEC5-F43551CABAAC}" type="parTrans" cxnId="{86241FE8-C265-4441-994B-E63BF1C9AA11}">
      <dgm:prSet/>
      <dgm:spPr/>
      <dgm:t>
        <a:bodyPr/>
        <a:lstStyle/>
        <a:p>
          <a:endParaRPr lang="en-US"/>
        </a:p>
      </dgm:t>
    </dgm:pt>
    <dgm:pt modelId="{DB272646-C668-4C6A-BC72-0151103F5CA4}" type="sibTrans" cxnId="{86241FE8-C265-4441-994B-E63BF1C9AA11}">
      <dgm:prSet/>
      <dgm:spPr/>
      <dgm:t>
        <a:bodyPr/>
        <a:lstStyle/>
        <a:p>
          <a:endParaRPr lang="en-US"/>
        </a:p>
      </dgm:t>
    </dgm:pt>
    <dgm:pt modelId="{599EB72D-4030-4864-AE5E-544953157257}">
      <dgm:prSet/>
      <dgm:spPr>
        <a:solidFill>
          <a:schemeClr val="accent3">
            <a:lumMod val="75000"/>
          </a:schemeClr>
        </a:solidFill>
      </dgm:spPr>
      <dgm:t>
        <a:bodyPr/>
        <a:lstStyle/>
        <a:p>
          <a:r>
            <a:rPr lang="en-US" dirty="0"/>
            <a:t>Why do we need bylaws?</a:t>
          </a:r>
        </a:p>
      </dgm:t>
    </dgm:pt>
    <dgm:pt modelId="{72881001-C90C-4934-A054-934315C30871}" type="parTrans" cxnId="{5AF2C256-DEA6-448F-BE38-8106F7BFD94C}">
      <dgm:prSet/>
      <dgm:spPr/>
      <dgm:t>
        <a:bodyPr/>
        <a:lstStyle/>
        <a:p>
          <a:endParaRPr lang="en-US"/>
        </a:p>
      </dgm:t>
    </dgm:pt>
    <dgm:pt modelId="{29EC14C3-1D4C-42BF-8809-7FD229ECC271}" type="sibTrans" cxnId="{5AF2C256-DEA6-448F-BE38-8106F7BFD94C}">
      <dgm:prSet/>
      <dgm:spPr/>
      <dgm:t>
        <a:bodyPr/>
        <a:lstStyle/>
        <a:p>
          <a:endParaRPr lang="en-US"/>
        </a:p>
      </dgm:t>
    </dgm:pt>
    <dgm:pt modelId="{B57240FD-16FA-43D2-84C7-8C098574192E}">
      <dgm:prSet/>
      <dgm:spPr>
        <a:solidFill>
          <a:schemeClr val="accent3">
            <a:lumMod val="75000"/>
          </a:schemeClr>
        </a:solidFill>
      </dgm:spPr>
      <dgm:t>
        <a:bodyPr/>
        <a:lstStyle/>
        <a:p>
          <a:r>
            <a:rPr lang="en-US" dirty="0"/>
            <a:t>Amending Bylaws</a:t>
          </a:r>
        </a:p>
      </dgm:t>
    </dgm:pt>
    <dgm:pt modelId="{1F4BFEB5-7FEA-4368-807D-45E235D6A485}" type="parTrans" cxnId="{07BF1E38-10F5-49FD-B90C-24AD83A2E401}">
      <dgm:prSet/>
      <dgm:spPr/>
      <dgm:t>
        <a:bodyPr/>
        <a:lstStyle/>
        <a:p>
          <a:endParaRPr lang="en-US"/>
        </a:p>
      </dgm:t>
    </dgm:pt>
    <dgm:pt modelId="{1ECD9864-455F-4FF2-B271-D99A2BD76359}" type="sibTrans" cxnId="{07BF1E38-10F5-49FD-B90C-24AD83A2E401}">
      <dgm:prSet/>
      <dgm:spPr/>
      <dgm:t>
        <a:bodyPr/>
        <a:lstStyle/>
        <a:p>
          <a:endParaRPr lang="en-US"/>
        </a:p>
      </dgm:t>
    </dgm:pt>
    <dgm:pt modelId="{542FC245-075C-451C-ACC2-DAA5F4840591}">
      <dgm:prSet/>
      <dgm:spPr>
        <a:solidFill>
          <a:schemeClr val="accent3">
            <a:lumMod val="75000"/>
          </a:schemeClr>
        </a:solidFill>
      </dgm:spPr>
      <dgm:t>
        <a:bodyPr/>
        <a:lstStyle/>
        <a:p>
          <a:r>
            <a:rPr lang="en-US" dirty="0"/>
            <a:t>Unpacking CR-A-660</a:t>
          </a:r>
        </a:p>
      </dgm:t>
    </dgm:pt>
    <dgm:pt modelId="{47CA7BEE-6330-4F8C-9BA3-368D0CEDFA08}" type="parTrans" cxnId="{CFBE6466-B148-41B2-B1FE-52C56D760A52}">
      <dgm:prSet/>
      <dgm:spPr/>
      <dgm:t>
        <a:bodyPr/>
        <a:lstStyle/>
        <a:p>
          <a:endParaRPr lang="en-US"/>
        </a:p>
      </dgm:t>
    </dgm:pt>
    <dgm:pt modelId="{54DB5825-7E86-4F71-95E7-4623B69B1886}" type="sibTrans" cxnId="{CFBE6466-B148-41B2-B1FE-52C56D760A52}">
      <dgm:prSet/>
      <dgm:spPr/>
      <dgm:t>
        <a:bodyPr/>
        <a:lstStyle/>
        <a:p>
          <a:endParaRPr lang="en-US"/>
        </a:p>
      </dgm:t>
    </dgm:pt>
    <dgm:pt modelId="{2E800021-4CB2-441B-8A04-2811EBE8BD08}" type="pres">
      <dgm:prSet presAssocID="{F0FA84CB-3BC3-484A-824E-55BBC14D6FF5}" presName="linear" presStyleCnt="0">
        <dgm:presLayoutVars>
          <dgm:animLvl val="lvl"/>
          <dgm:resizeHandles val="exact"/>
        </dgm:presLayoutVars>
      </dgm:prSet>
      <dgm:spPr/>
    </dgm:pt>
    <dgm:pt modelId="{03B23B53-0919-467B-B1CE-F67477C5F9D2}" type="pres">
      <dgm:prSet presAssocID="{D4788D55-CD68-481B-804C-81DA5C3ABAB7}" presName="parentText" presStyleLbl="node1" presStyleIdx="0" presStyleCnt="6" custScaleY="92666" custLinFactY="15909" custLinFactNeighborY="100000">
        <dgm:presLayoutVars>
          <dgm:chMax val="0"/>
          <dgm:bulletEnabled val="1"/>
        </dgm:presLayoutVars>
      </dgm:prSet>
      <dgm:spPr/>
    </dgm:pt>
    <dgm:pt modelId="{36218FA7-FBE5-43BE-B313-A4201CF6775D}" type="pres">
      <dgm:prSet presAssocID="{FD130C69-B91E-41E9-BABF-4D113555E738}" presName="spacer" presStyleCnt="0"/>
      <dgm:spPr/>
    </dgm:pt>
    <dgm:pt modelId="{1808F752-A2B0-44DC-85CB-5CCAD858D1A7}" type="pres">
      <dgm:prSet presAssocID="{542FC245-075C-451C-ACC2-DAA5F4840591}" presName="parentText" presStyleLbl="node1" presStyleIdx="1" presStyleCnt="6" custScaleY="77691" custLinFactNeighborY="92801">
        <dgm:presLayoutVars>
          <dgm:chMax val="0"/>
          <dgm:bulletEnabled val="1"/>
        </dgm:presLayoutVars>
      </dgm:prSet>
      <dgm:spPr/>
    </dgm:pt>
    <dgm:pt modelId="{31957F5E-71CE-45E6-80FD-C4A445C12603}" type="pres">
      <dgm:prSet presAssocID="{54DB5825-7E86-4F71-95E7-4623B69B1886}" presName="spacer" presStyleCnt="0"/>
      <dgm:spPr/>
    </dgm:pt>
    <dgm:pt modelId="{32985DC2-09C9-400E-9A57-35BEEBB7EE59}" type="pres">
      <dgm:prSet presAssocID="{21C03CFA-EAF1-4A3C-B39E-9DBAD0FA1200}" presName="parentText" presStyleLbl="node1" presStyleIdx="2" presStyleCnt="6">
        <dgm:presLayoutVars>
          <dgm:chMax val="0"/>
          <dgm:bulletEnabled val="1"/>
        </dgm:presLayoutVars>
      </dgm:prSet>
      <dgm:spPr/>
    </dgm:pt>
    <dgm:pt modelId="{5F84341D-9BB9-45EB-B683-9B419AA60F0E}" type="pres">
      <dgm:prSet presAssocID="{1E502FCB-0204-4C7C-AE57-43B2F19120C1}" presName="spacer" presStyleCnt="0"/>
      <dgm:spPr/>
    </dgm:pt>
    <dgm:pt modelId="{9DA478E3-87BE-4717-BCD0-EB0BC539C719}" type="pres">
      <dgm:prSet presAssocID="{E7283690-928A-4244-B531-A944067D8B48}" presName="parentText" presStyleLbl="node1" presStyleIdx="3" presStyleCnt="6" custLinFactY="-3941" custLinFactNeighborX="202" custLinFactNeighborY="-100000">
        <dgm:presLayoutVars>
          <dgm:chMax val="0"/>
          <dgm:bulletEnabled val="1"/>
        </dgm:presLayoutVars>
      </dgm:prSet>
      <dgm:spPr/>
    </dgm:pt>
    <dgm:pt modelId="{9A42D028-A835-455F-88CD-242BA2F05BA7}" type="pres">
      <dgm:prSet presAssocID="{DB272646-C668-4C6A-BC72-0151103F5CA4}" presName="spacer" presStyleCnt="0"/>
      <dgm:spPr/>
    </dgm:pt>
    <dgm:pt modelId="{369F0E9E-304B-46D8-B145-A361B4E27785}" type="pres">
      <dgm:prSet presAssocID="{599EB72D-4030-4864-AE5E-544953157257}" presName="parentText" presStyleLbl="node1" presStyleIdx="4" presStyleCnt="6" custLinFactY="-18158" custLinFactNeighborX="404" custLinFactNeighborY="-100000">
        <dgm:presLayoutVars>
          <dgm:chMax val="0"/>
          <dgm:bulletEnabled val="1"/>
        </dgm:presLayoutVars>
      </dgm:prSet>
      <dgm:spPr/>
    </dgm:pt>
    <dgm:pt modelId="{FDB1797F-7FCD-49F7-8839-117CB8086188}" type="pres">
      <dgm:prSet presAssocID="{29EC14C3-1D4C-42BF-8809-7FD229ECC271}" presName="spacer" presStyleCnt="0"/>
      <dgm:spPr/>
    </dgm:pt>
    <dgm:pt modelId="{B810A9C3-DD83-4D86-A27A-4A002CBF9944}" type="pres">
      <dgm:prSet presAssocID="{B57240FD-16FA-43D2-84C7-8C098574192E}" presName="parentText" presStyleLbl="node1" presStyleIdx="5" presStyleCnt="6" custLinFactY="-32457" custLinFactNeighborX="-202" custLinFactNeighborY="-100000">
        <dgm:presLayoutVars>
          <dgm:chMax val="0"/>
          <dgm:bulletEnabled val="1"/>
        </dgm:presLayoutVars>
      </dgm:prSet>
      <dgm:spPr/>
    </dgm:pt>
  </dgm:ptLst>
  <dgm:cxnLst>
    <dgm:cxn modelId="{D447B91C-FBE6-4BA4-804A-30F2BAE6FB98}" type="presOf" srcId="{F0FA84CB-3BC3-484A-824E-55BBC14D6FF5}" destId="{2E800021-4CB2-441B-8A04-2811EBE8BD08}" srcOrd="0" destOrd="0" presId="urn:microsoft.com/office/officeart/2005/8/layout/vList2"/>
    <dgm:cxn modelId="{07BF1E38-10F5-49FD-B90C-24AD83A2E401}" srcId="{F0FA84CB-3BC3-484A-824E-55BBC14D6FF5}" destId="{B57240FD-16FA-43D2-84C7-8C098574192E}" srcOrd="5" destOrd="0" parTransId="{1F4BFEB5-7FEA-4368-807D-45E235D6A485}" sibTransId="{1ECD9864-455F-4FF2-B271-D99A2BD76359}"/>
    <dgm:cxn modelId="{58D6F665-6A1D-4C84-A9D8-7823465D8192}" srcId="{F0FA84CB-3BC3-484A-824E-55BBC14D6FF5}" destId="{D4788D55-CD68-481B-804C-81DA5C3ABAB7}" srcOrd="0" destOrd="0" parTransId="{DEB29B3D-7461-48E6-8B54-EBADCC110DD9}" sibTransId="{FD130C69-B91E-41E9-BABF-4D113555E738}"/>
    <dgm:cxn modelId="{CFBE6466-B148-41B2-B1FE-52C56D760A52}" srcId="{F0FA84CB-3BC3-484A-824E-55BBC14D6FF5}" destId="{542FC245-075C-451C-ACC2-DAA5F4840591}" srcOrd="1" destOrd="0" parTransId="{47CA7BEE-6330-4F8C-9BA3-368D0CEDFA08}" sibTransId="{54DB5825-7E86-4F71-95E7-4623B69B1886}"/>
    <dgm:cxn modelId="{C810C14F-B957-419F-B834-13296CA0753C}" type="presOf" srcId="{D4788D55-CD68-481B-804C-81DA5C3ABAB7}" destId="{03B23B53-0919-467B-B1CE-F67477C5F9D2}" srcOrd="0" destOrd="0" presId="urn:microsoft.com/office/officeart/2005/8/layout/vList2"/>
    <dgm:cxn modelId="{5AF2C256-DEA6-448F-BE38-8106F7BFD94C}" srcId="{F0FA84CB-3BC3-484A-824E-55BBC14D6FF5}" destId="{599EB72D-4030-4864-AE5E-544953157257}" srcOrd="4" destOrd="0" parTransId="{72881001-C90C-4934-A054-934315C30871}" sibTransId="{29EC14C3-1D4C-42BF-8809-7FD229ECC271}"/>
    <dgm:cxn modelId="{1D312177-2605-4FC5-9FE7-7D2A83F7081C}" type="presOf" srcId="{542FC245-075C-451C-ACC2-DAA5F4840591}" destId="{1808F752-A2B0-44DC-85CB-5CCAD858D1A7}" srcOrd="0" destOrd="0" presId="urn:microsoft.com/office/officeart/2005/8/layout/vList2"/>
    <dgm:cxn modelId="{66305299-078B-418F-9BB9-DE0B40508313}" type="presOf" srcId="{E7283690-928A-4244-B531-A944067D8B48}" destId="{9DA478E3-87BE-4717-BCD0-EB0BC539C719}" srcOrd="0" destOrd="0" presId="urn:microsoft.com/office/officeart/2005/8/layout/vList2"/>
    <dgm:cxn modelId="{65EBECA2-8B86-4CC7-A4AB-F1246C96F39D}" type="presOf" srcId="{21C03CFA-EAF1-4A3C-B39E-9DBAD0FA1200}" destId="{32985DC2-09C9-400E-9A57-35BEEBB7EE59}" srcOrd="0" destOrd="0" presId="urn:microsoft.com/office/officeart/2005/8/layout/vList2"/>
    <dgm:cxn modelId="{514E18AD-6550-4E38-846B-E213A7DE3C13}" srcId="{F0FA84CB-3BC3-484A-824E-55BBC14D6FF5}" destId="{21C03CFA-EAF1-4A3C-B39E-9DBAD0FA1200}" srcOrd="2" destOrd="0" parTransId="{F199C2B4-0B8A-4523-855D-FB50D46F0DC5}" sibTransId="{1E502FCB-0204-4C7C-AE57-43B2F19120C1}"/>
    <dgm:cxn modelId="{2CF2E0E3-34BF-4DFB-B8B7-9FB905B84632}" type="presOf" srcId="{599EB72D-4030-4864-AE5E-544953157257}" destId="{369F0E9E-304B-46D8-B145-A361B4E27785}" srcOrd="0" destOrd="0" presId="urn:microsoft.com/office/officeart/2005/8/layout/vList2"/>
    <dgm:cxn modelId="{86241FE8-C265-4441-994B-E63BF1C9AA11}" srcId="{F0FA84CB-3BC3-484A-824E-55BBC14D6FF5}" destId="{E7283690-928A-4244-B531-A944067D8B48}" srcOrd="3" destOrd="0" parTransId="{39652CA7-28FC-4FBE-AEC5-F43551CABAAC}" sibTransId="{DB272646-C668-4C6A-BC72-0151103F5CA4}"/>
    <dgm:cxn modelId="{0CC836F7-8C87-4151-B5A8-1816C78B35E3}" type="presOf" srcId="{B57240FD-16FA-43D2-84C7-8C098574192E}" destId="{B810A9C3-DD83-4D86-A27A-4A002CBF9944}" srcOrd="0" destOrd="0" presId="urn:microsoft.com/office/officeart/2005/8/layout/vList2"/>
    <dgm:cxn modelId="{9CE783C5-15E7-4DCF-8698-66FE15084BFE}" type="presParOf" srcId="{2E800021-4CB2-441B-8A04-2811EBE8BD08}" destId="{03B23B53-0919-467B-B1CE-F67477C5F9D2}" srcOrd="0" destOrd="0" presId="urn:microsoft.com/office/officeart/2005/8/layout/vList2"/>
    <dgm:cxn modelId="{C64B8FF8-C45B-4123-814B-B00DF39840E7}" type="presParOf" srcId="{2E800021-4CB2-441B-8A04-2811EBE8BD08}" destId="{36218FA7-FBE5-43BE-B313-A4201CF6775D}" srcOrd="1" destOrd="0" presId="urn:microsoft.com/office/officeart/2005/8/layout/vList2"/>
    <dgm:cxn modelId="{9125C399-C578-4437-80A8-0726C52FE87A}" type="presParOf" srcId="{2E800021-4CB2-441B-8A04-2811EBE8BD08}" destId="{1808F752-A2B0-44DC-85CB-5CCAD858D1A7}" srcOrd="2" destOrd="0" presId="urn:microsoft.com/office/officeart/2005/8/layout/vList2"/>
    <dgm:cxn modelId="{82F3EC88-6C21-4C5D-95C3-F057826BA8BD}" type="presParOf" srcId="{2E800021-4CB2-441B-8A04-2811EBE8BD08}" destId="{31957F5E-71CE-45E6-80FD-C4A445C12603}" srcOrd="3" destOrd="0" presId="urn:microsoft.com/office/officeart/2005/8/layout/vList2"/>
    <dgm:cxn modelId="{C02E2625-6111-44D0-8D57-6AD096D81F96}" type="presParOf" srcId="{2E800021-4CB2-441B-8A04-2811EBE8BD08}" destId="{32985DC2-09C9-400E-9A57-35BEEBB7EE59}" srcOrd="4" destOrd="0" presId="urn:microsoft.com/office/officeart/2005/8/layout/vList2"/>
    <dgm:cxn modelId="{D3EFAFB9-A2A1-4D55-8721-DF0606AAE459}" type="presParOf" srcId="{2E800021-4CB2-441B-8A04-2811EBE8BD08}" destId="{5F84341D-9BB9-45EB-B683-9B419AA60F0E}" srcOrd="5" destOrd="0" presId="urn:microsoft.com/office/officeart/2005/8/layout/vList2"/>
    <dgm:cxn modelId="{754F2400-DDEA-40D1-9042-061E0A94D8FD}" type="presParOf" srcId="{2E800021-4CB2-441B-8A04-2811EBE8BD08}" destId="{9DA478E3-87BE-4717-BCD0-EB0BC539C719}" srcOrd="6" destOrd="0" presId="urn:microsoft.com/office/officeart/2005/8/layout/vList2"/>
    <dgm:cxn modelId="{63A8C778-AB28-4CB3-9150-FD2539434577}" type="presParOf" srcId="{2E800021-4CB2-441B-8A04-2811EBE8BD08}" destId="{9A42D028-A835-455F-88CD-242BA2F05BA7}" srcOrd="7" destOrd="0" presId="urn:microsoft.com/office/officeart/2005/8/layout/vList2"/>
    <dgm:cxn modelId="{EEA92BA4-BA9E-4962-87DB-631214D03CF5}" type="presParOf" srcId="{2E800021-4CB2-441B-8A04-2811EBE8BD08}" destId="{369F0E9E-304B-46D8-B145-A361B4E27785}" srcOrd="8" destOrd="0" presId="urn:microsoft.com/office/officeart/2005/8/layout/vList2"/>
    <dgm:cxn modelId="{B6EF8B20-6E4D-47CC-9D1E-BFF9999DF714}" type="presParOf" srcId="{2E800021-4CB2-441B-8A04-2811EBE8BD08}" destId="{FDB1797F-7FCD-49F7-8839-117CB8086188}" srcOrd="9" destOrd="0" presId="urn:microsoft.com/office/officeart/2005/8/layout/vList2"/>
    <dgm:cxn modelId="{28752BE0-D5C7-45C4-9ED1-4774AF636387}" type="presParOf" srcId="{2E800021-4CB2-441B-8A04-2811EBE8BD08}" destId="{B810A9C3-DD83-4D86-A27A-4A002CBF9944}"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6417B1-3791-4EE7-B571-CD97F3BDFFA8}" type="doc">
      <dgm:prSet loTypeId="urn:microsoft.com/office/officeart/2009/3/layout/HorizontalOrganizationChart" loCatId="hierarchy" qsTypeId="urn:microsoft.com/office/officeart/2005/8/quickstyle/simple5" qsCatId="simple" csTypeId="urn:microsoft.com/office/officeart/2005/8/colors/accent5_2" csCatId="accent5" phldr="1"/>
      <dgm:spPr/>
      <dgm:t>
        <a:bodyPr/>
        <a:lstStyle/>
        <a:p>
          <a:endParaRPr lang="en-US"/>
        </a:p>
      </dgm:t>
    </dgm:pt>
    <dgm:pt modelId="{B39ECE42-3AE6-4F72-BD06-E2E32890F087}">
      <dgm:prSet/>
      <dgm:spPr/>
      <dgm:t>
        <a:bodyPr/>
        <a:lstStyle/>
        <a:p>
          <a:r>
            <a:rPr lang="en-US"/>
            <a:t>Be inclusive, not exclusive</a:t>
          </a:r>
        </a:p>
      </dgm:t>
    </dgm:pt>
    <dgm:pt modelId="{B5FADBC8-2A57-4801-85B6-19170C8F6A20}" type="parTrans" cxnId="{FA965573-5705-4A57-A0FC-63B1EF0C0E62}">
      <dgm:prSet/>
      <dgm:spPr/>
      <dgm:t>
        <a:bodyPr/>
        <a:lstStyle/>
        <a:p>
          <a:endParaRPr lang="en-US"/>
        </a:p>
      </dgm:t>
    </dgm:pt>
    <dgm:pt modelId="{B28CBF25-6836-40D8-93FC-D7592CEF4289}" type="sibTrans" cxnId="{FA965573-5705-4A57-A0FC-63B1EF0C0E62}">
      <dgm:prSet/>
      <dgm:spPr/>
      <dgm:t>
        <a:bodyPr/>
        <a:lstStyle/>
        <a:p>
          <a:endParaRPr lang="en-US"/>
        </a:p>
      </dgm:t>
    </dgm:pt>
    <dgm:pt modelId="{F705C0DB-82EA-4BEA-9929-797231B0E24D}">
      <dgm:prSet/>
      <dgm:spPr/>
      <dgm:t>
        <a:bodyPr/>
        <a:lstStyle/>
        <a:p>
          <a:r>
            <a:rPr lang="en-US"/>
            <a:t>Build and nurture relationships with other parents and members of the school community</a:t>
          </a:r>
        </a:p>
      </dgm:t>
    </dgm:pt>
    <dgm:pt modelId="{787E1076-E9DF-4538-8F00-B7CE6159AB37}" type="parTrans" cxnId="{92F7F903-C14C-40D6-9AE6-2E0BFAC88F5C}">
      <dgm:prSet/>
      <dgm:spPr/>
      <dgm:t>
        <a:bodyPr/>
        <a:lstStyle/>
        <a:p>
          <a:endParaRPr lang="en-US"/>
        </a:p>
      </dgm:t>
    </dgm:pt>
    <dgm:pt modelId="{69AF901F-F627-434E-B989-4F955AC374E9}" type="sibTrans" cxnId="{92F7F903-C14C-40D6-9AE6-2E0BFAC88F5C}">
      <dgm:prSet/>
      <dgm:spPr/>
      <dgm:t>
        <a:bodyPr/>
        <a:lstStyle/>
        <a:p>
          <a:endParaRPr lang="en-US"/>
        </a:p>
      </dgm:t>
    </dgm:pt>
    <dgm:pt modelId="{073F5A25-5F88-4157-860B-F650926D4631}">
      <dgm:prSet/>
      <dgm:spPr/>
      <dgm:t>
        <a:bodyPr/>
        <a:lstStyle/>
        <a:p>
          <a:r>
            <a:rPr lang="en-US"/>
            <a:t>Support your parent leadership</a:t>
          </a:r>
        </a:p>
      </dgm:t>
    </dgm:pt>
    <dgm:pt modelId="{86CA42DC-3D41-44FF-9512-737D5BF65EF3}" type="parTrans" cxnId="{AC9DB798-C926-4CDD-B18A-96089527716D}">
      <dgm:prSet/>
      <dgm:spPr/>
      <dgm:t>
        <a:bodyPr/>
        <a:lstStyle/>
        <a:p>
          <a:endParaRPr lang="en-US"/>
        </a:p>
      </dgm:t>
    </dgm:pt>
    <dgm:pt modelId="{BF08EF10-A687-4155-9AF3-B1497F26BA79}" type="sibTrans" cxnId="{AC9DB798-C926-4CDD-B18A-96089527716D}">
      <dgm:prSet/>
      <dgm:spPr/>
      <dgm:t>
        <a:bodyPr/>
        <a:lstStyle/>
        <a:p>
          <a:endParaRPr lang="en-US"/>
        </a:p>
      </dgm:t>
    </dgm:pt>
    <dgm:pt modelId="{67EC49C3-5ADD-4AAF-B71D-04D4A9CDF5E3}">
      <dgm:prSet/>
      <dgm:spPr/>
      <dgm:t>
        <a:bodyPr/>
        <a:lstStyle/>
        <a:p>
          <a:r>
            <a:rPr lang="en-US"/>
            <a:t>Each one, teach one! Information is only powerful when you share it</a:t>
          </a:r>
        </a:p>
      </dgm:t>
    </dgm:pt>
    <dgm:pt modelId="{F65C1F47-B451-4E21-B766-287A9A5726DD}" type="parTrans" cxnId="{A6CEC30A-DAA8-4D25-AB52-F47D0B73ECEF}">
      <dgm:prSet/>
      <dgm:spPr/>
      <dgm:t>
        <a:bodyPr/>
        <a:lstStyle/>
        <a:p>
          <a:endParaRPr lang="en-US"/>
        </a:p>
      </dgm:t>
    </dgm:pt>
    <dgm:pt modelId="{0F130A91-37B5-46FE-8A58-2897A9E2D1D4}" type="sibTrans" cxnId="{A6CEC30A-DAA8-4D25-AB52-F47D0B73ECEF}">
      <dgm:prSet/>
      <dgm:spPr/>
      <dgm:t>
        <a:bodyPr/>
        <a:lstStyle/>
        <a:p>
          <a:endParaRPr lang="en-US"/>
        </a:p>
      </dgm:t>
    </dgm:pt>
    <dgm:pt modelId="{591CC0F9-744D-47E8-8CA7-FD50761863DE}">
      <dgm:prSet/>
      <dgm:spPr/>
      <dgm:t>
        <a:bodyPr/>
        <a:lstStyle/>
        <a:p>
          <a:r>
            <a:rPr lang="en-US"/>
            <a:t>Learn from each other and model what you’ve learned</a:t>
          </a:r>
        </a:p>
      </dgm:t>
    </dgm:pt>
    <dgm:pt modelId="{26DDC6D9-5933-4801-984C-4259EA48459F}" type="parTrans" cxnId="{A513C8E4-48E8-48F0-A7B2-92593799E5DF}">
      <dgm:prSet/>
      <dgm:spPr/>
      <dgm:t>
        <a:bodyPr/>
        <a:lstStyle/>
        <a:p>
          <a:endParaRPr lang="en-US"/>
        </a:p>
      </dgm:t>
    </dgm:pt>
    <dgm:pt modelId="{E12F4C22-F70A-4CD0-BD5D-777C3025BAC1}" type="sibTrans" cxnId="{A513C8E4-48E8-48F0-A7B2-92593799E5DF}">
      <dgm:prSet/>
      <dgm:spPr/>
      <dgm:t>
        <a:bodyPr/>
        <a:lstStyle/>
        <a:p>
          <a:endParaRPr lang="en-US"/>
        </a:p>
      </dgm:t>
    </dgm:pt>
    <dgm:pt modelId="{15437F6B-4F4D-45B8-A529-F17CB909EFCE}">
      <dgm:prSet/>
      <dgm:spPr/>
      <dgm:t>
        <a:bodyPr/>
        <a:lstStyle/>
        <a:p>
          <a:r>
            <a:rPr lang="en-US"/>
            <a:t>Build the capacity of the organization</a:t>
          </a:r>
        </a:p>
      </dgm:t>
    </dgm:pt>
    <dgm:pt modelId="{BE0B5488-269A-4A22-8D20-E75F46B38D80}" type="parTrans" cxnId="{12E3DEA0-03D9-41B6-B5A4-AFAACD067247}">
      <dgm:prSet/>
      <dgm:spPr/>
      <dgm:t>
        <a:bodyPr/>
        <a:lstStyle/>
        <a:p>
          <a:endParaRPr lang="en-US"/>
        </a:p>
      </dgm:t>
    </dgm:pt>
    <dgm:pt modelId="{9502766D-C0F6-40FD-B8E8-D8E9CD6D6431}" type="sibTrans" cxnId="{12E3DEA0-03D9-41B6-B5A4-AFAACD067247}">
      <dgm:prSet/>
      <dgm:spPr/>
      <dgm:t>
        <a:bodyPr/>
        <a:lstStyle/>
        <a:p>
          <a:endParaRPr lang="en-US"/>
        </a:p>
      </dgm:t>
    </dgm:pt>
    <dgm:pt modelId="{15492828-08BE-4B3D-B07B-BA36677CC97C}">
      <dgm:prSet/>
      <dgm:spPr/>
      <dgm:t>
        <a:bodyPr/>
        <a:lstStyle/>
        <a:p>
          <a:r>
            <a:rPr lang="en-US"/>
            <a:t>Ask for help when you need it</a:t>
          </a:r>
        </a:p>
      </dgm:t>
    </dgm:pt>
    <dgm:pt modelId="{9B64DC99-06C6-41A8-8C54-10D28CF05484}" type="parTrans" cxnId="{34C3FA94-ADB0-400F-8B13-1ABF3D382B0F}">
      <dgm:prSet/>
      <dgm:spPr/>
      <dgm:t>
        <a:bodyPr/>
        <a:lstStyle/>
        <a:p>
          <a:endParaRPr lang="en-US"/>
        </a:p>
      </dgm:t>
    </dgm:pt>
    <dgm:pt modelId="{42F6183D-0867-4427-B518-3C872C75EECD}" type="sibTrans" cxnId="{34C3FA94-ADB0-400F-8B13-1ABF3D382B0F}">
      <dgm:prSet/>
      <dgm:spPr/>
      <dgm:t>
        <a:bodyPr/>
        <a:lstStyle/>
        <a:p>
          <a:endParaRPr lang="en-US"/>
        </a:p>
      </dgm:t>
    </dgm:pt>
    <dgm:pt modelId="{A7619D92-D5E6-4466-A4A8-E34CA6475B7B}" type="pres">
      <dgm:prSet presAssocID="{476417B1-3791-4EE7-B571-CD97F3BDFFA8}" presName="hierChild1" presStyleCnt="0">
        <dgm:presLayoutVars>
          <dgm:orgChart val="1"/>
          <dgm:chPref val="1"/>
          <dgm:dir/>
          <dgm:animOne val="branch"/>
          <dgm:animLvl val="lvl"/>
          <dgm:resizeHandles/>
        </dgm:presLayoutVars>
      </dgm:prSet>
      <dgm:spPr/>
    </dgm:pt>
    <dgm:pt modelId="{D0C18816-8E01-4DEC-90D2-D514EDE7F250}" type="pres">
      <dgm:prSet presAssocID="{B39ECE42-3AE6-4F72-BD06-E2E32890F087}" presName="hierRoot1" presStyleCnt="0">
        <dgm:presLayoutVars>
          <dgm:hierBranch val="init"/>
        </dgm:presLayoutVars>
      </dgm:prSet>
      <dgm:spPr/>
    </dgm:pt>
    <dgm:pt modelId="{C12D18E3-9A41-4554-94CD-C7D0E7D9822B}" type="pres">
      <dgm:prSet presAssocID="{B39ECE42-3AE6-4F72-BD06-E2E32890F087}" presName="rootComposite1" presStyleCnt="0"/>
      <dgm:spPr/>
    </dgm:pt>
    <dgm:pt modelId="{70870A3C-5481-4B00-B6D8-6F74666E5BF9}" type="pres">
      <dgm:prSet presAssocID="{B39ECE42-3AE6-4F72-BD06-E2E32890F087}" presName="rootText1" presStyleLbl="node0" presStyleIdx="0" presStyleCnt="4">
        <dgm:presLayoutVars>
          <dgm:chPref val="3"/>
        </dgm:presLayoutVars>
      </dgm:prSet>
      <dgm:spPr/>
    </dgm:pt>
    <dgm:pt modelId="{44D0A4B7-F05F-4A41-A045-5D0DEAD6CAEC}" type="pres">
      <dgm:prSet presAssocID="{B39ECE42-3AE6-4F72-BD06-E2E32890F087}" presName="rootConnector1" presStyleLbl="node1" presStyleIdx="0" presStyleCnt="0"/>
      <dgm:spPr/>
    </dgm:pt>
    <dgm:pt modelId="{0239DB15-1947-4BB5-BD8C-7D9ADAE43B84}" type="pres">
      <dgm:prSet presAssocID="{B39ECE42-3AE6-4F72-BD06-E2E32890F087}" presName="hierChild2" presStyleCnt="0"/>
      <dgm:spPr/>
    </dgm:pt>
    <dgm:pt modelId="{6CD76465-C5F0-4F19-8DCC-C3A120BEFB42}" type="pres">
      <dgm:prSet presAssocID="{787E1076-E9DF-4538-8F00-B7CE6159AB37}" presName="Name64" presStyleLbl="parChTrans1D2" presStyleIdx="0" presStyleCnt="3"/>
      <dgm:spPr/>
    </dgm:pt>
    <dgm:pt modelId="{E3CBCA94-1BC9-465E-AE69-0627790171D6}" type="pres">
      <dgm:prSet presAssocID="{F705C0DB-82EA-4BEA-9929-797231B0E24D}" presName="hierRoot2" presStyleCnt="0">
        <dgm:presLayoutVars>
          <dgm:hierBranch val="init"/>
        </dgm:presLayoutVars>
      </dgm:prSet>
      <dgm:spPr/>
    </dgm:pt>
    <dgm:pt modelId="{FE675B42-7FB2-499C-A827-23D67CBE3064}" type="pres">
      <dgm:prSet presAssocID="{F705C0DB-82EA-4BEA-9929-797231B0E24D}" presName="rootComposite" presStyleCnt="0"/>
      <dgm:spPr/>
    </dgm:pt>
    <dgm:pt modelId="{77672410-3ADC-4E8B-B616-148C54019E87}" type="pres">
      <dgm:prSet presAssocID="{F705C0DB-82EA-4BEA-9929-797231B0E24D}" presName="rootText" presStyleLbl="node2" presStyleIdx="0" presStyleCnt="3">
        <dgm:presLayoutVars>
          <dgm:chPref val="3"/>
        </dgm:presLayoutVars>
      </dgm:prSet>
      <dgm:spPr/>
    </dgm:pt>
    <dgm:pt modelId="{31F24BFE-9B20-4247-AD07-F6980A190C11}" type="pres">
      <dgm:prSet presAssocID="{F705C0DB-82EA-4BEA-9929-797231B0E24D}" presName="rootConnector" presStyleLbl="node2" presStyleIdx="0" presStyleCnt="3"/>
      <dgm:spPr/>
    </dgm:pt>
    <dgm:pt modelId="{DF9AC78C-7EE9-47BF-B83C-262991FCCC11}" type="pres">
      <dgm:prSet presAssocID="{F705C0DB-82EA-4BEA-9929-797231B0E24D}" presName="hierChild4" presStyleCnt="0"/>
      <dgm:spPr/>
    </dgm:pt>
    <dgm:pt modelId="{A4481F2A-E3F0-44D0-8A76-E93CD89A6A30}" type="pres">
      <dgm:prSet presAssocID="{F705C0DB-82EA-4BEA-9929-797231B0E24D}" presName="hierChild5" presStyleCnt="0"/>
      <dgm:spPr/>
    </dgm:pt>
    <dgm:pt modelId="{65CA8387-9AEC-469F-B483-6E5316A40476}" type="pres">
      <dgm:prSet presAssocID="{B39ECE42-3AE6-4F72-BD06-E2E32890F087}" presName="hierChild3" presStyleCnt="0"/>
      <dgm:spPr/>
    </dgm:pt>
    <dgm:pt modelId="{4E0615C2-0238-4086-B4C7-956E2C28A988}" type="pres">
      <dgm:prSet presAssocID="{073F5A25-5F88-4157-860B-F650926D4631}" presName="hierRoot1" presStyleCnt="0">
        <dgm:presLayoutVars>
          <dgm:hierBranch val="init"/>
        </dgm:presLayoutVars>
      </dgm:prSet>
      <dgm:spPr/>
    </dgm:pt>
    <dgm:pt modelId="{9D7873D5-B7FA-4331-B8BB-E8860A535125}" type="pres">
      <dgm:prSet presAssocID="{073F5A25-5F88-4157-860B-F650926D4631}" presName="rootComposite1" presStyleCnt="0"/>
      <dgm:spPr/>
    </dgm:pt>
    <dgm:pt modelId="{CC9796CD-4DDF-491B-8597-C80295FE4A15}" type="pres">
      <dgm:prSet presAssocID="{073F5A25-5F88-4157-860B-F650926D4631}" presName="rootText1" presStyleLbl="node0" presStyleIdx="1" presStyleCnt="4">
        <dgm:presLayoutVars>
          <dgm:chPref val="3"/>
        </dgm:presLayoutVars>
      </dgm:prSet>
      <dgm:spPr/>
    </dgm:pt>
    <dgm:pt modelId="{FD2E9760-E0B6-4FED-ABDF-5ED8C9B8E492}" type="pres">
      <dgm:prSet presAssocID="{073F5A25-5F88-4157-860B-F650926D4631}" presName="rootConnector1" presStyleLbl="node1" presStyleIdx="0" presStyleCnt="0"/>
      <dgm:spPr/>
    </dgm:pt>
    <dgm:pt modelId="{7208999D-73EF-426A-990D-64F00307DC2C}" type="pres">
      <dgm:prSet presAssocID="{073F5A25-5F88-4157-860B-F650926D4631}" presName="hierChild2" presStyleCnt="0"/>
      <dgm:spPr/>
    </dgm:pt>
    <dgm:pt modelId="{1578B3CD-B3F8-48E5-9EB7-F4E994E05A67}" type="pres">
      <dgm:prSet presAssocID="{073F5A25-5F88-4157-860B-F650926D4631}" presName="hierChild3" presStyleCnt="0"/>
      <dgm:spPr/>
    </dgm:pt>
    <dgm:pt modelId="{AFF1FB66-8851-4DFB-B97C-FE558E435D9A}" type="pres">
      <dgm:prSet presAssocID="{67EC49C3-5ADD-4AAF-B71D-04D4A9CDF5E3}" presName="hierRoot1" presStyleCnt="0">
        <dgm:presLayoutVars>
          <dgm:hierBranch val="init"/>
        </dgm:presLayoutVars>
      </dgm:prSet>
      <dgm:spPr/>
    </dgm:pt>
    <dgm:pt modelId="{1090B01E-5B52-4D4A-946C-9BABC1B48009}" type="pres">
      <dgm:prSet presAssocID="{67EC49C3-5ADD-4AAF-B71D-04D4A9CDF5E3}" presName="rootComposite1" presStyleCnt="0"/>
      <dgm:spPr/>
    </dgm:pt>
    <dgm:pt modelId="{8BE9AA29-7FA5-43D5-BF01-BE2C5E2D22D0}" type="pres">
      <dgm:prSet presAssocID="{67EC49C3-5ADD-4AAF-B71D-04D4A9CDF5E3}" presName="rootText1" presStyleLbl="node0" presStyleIdx="2" presStyleCnt="4">
        <dgm:presLayoutVars>
          <dgm:chPref val="3"/>
        </dgm:presLayoutVars>
      </dgm:prSet>
      <dgm:spPr/>
    </dgm:pt>
    <dgm:pt modelId="{4A0D52EE-FF03-4DD2-A65F-C80021EA9162}" type="pres">
      <dgm:prSet presAssocID="{67EC49C3-5ADD-4AAF-B71D-04D4A9CDF5E3}" presName="rootConnector1" presStyleLbl="node1" presStyleIdx="0" presStyleCnt="0"/>
      <dgm:spPr/>
    </dgm:pt>
    <dgm:pt modelId="{55DCF0F8-FD8A-4981-BEFF-B82DE984366A}" type="pres">
      <dgm:prSet presAssocID="{67EC49C3-5ADD-4AAF-B71D-04D4A9CDF5E3}" presName="hierChild2" presStyleCnt="0"/>
      <dgm:spPr/>
    </dgm:pt>
    <dgm:pt modelId="{5DBD19B8-1E89-42B4-943E-8B560E473EAC}" type="pres">
      <dgm:prSet presAssocID="{26DDC6D9-5933-4801-984C-4259EA48459F}" presName="Name64" presStyleLbl="parChTrans1D2" presStyleIdx="1" presStyleCnt="3"/>
      <dgm:spPr/>
    </dgm:pt>
    <dgm:pt modelId="{CA0D4193-9092-4E88-94B8-6B9460A707A3}" type="pres">
      <dgm:prSet presAssocID="{591CC0F9-744D-47E8-8CA7-FD50761863DE}" presName="hierRoot2" presStyleCnt="0">
        <dgm:presLayoutVars>
          <dgm:hierBranch val="init"/>
        </dgm:presLayoutVars>
      </dgm:prSet>
      <dgm:spPr/>
    </dgm:pt>
    <dgm:pt modelId="{EEAF6342-3F2A-45BE-8757-ABD5E4D0A40F}" type="pres">
      <dgm:prSet presAssocID="{591CC0F9-744D-47E8-8CA7-FD50761863DE}" presName="rootComposite" presStyleCnt="0"/>
      <dgm:spPr/>
    </dgm:pt>
    <dgm:pt modelId="{89D1A7B4-138A-4C3E-A65F-59A610F866F5}" type="pres">
      <dgm:prSet presAssocID="{591CC0F9-744D-47E8-8CA7-FD50761863DE}" presName="rootText" presStyleLbl="node2" presStyleIdx="1" presStyleCnt="3">
        <dgm:presLayoutVars>
          <dgm:chPref val="3"/>
        </dgm:presLayoutVars>
      </dgm:prSet>
      <dgm:spPr/>
    </dgm:pt>
    <dgm:pt modelId="{4FE39E8F-2D16-4077-867C-C1D184A99649}" type="pres">
      <dgm:prSet presAssocID="{591CC0F9-744D-47E8-8CA7-FD50761863DE}" presName="rootConnector" presStyleLbl="node2" presStyleIdx="1" presStyleCnt="3"/>
      <dgm:spPr/>
    </dgm:pt>
    <dgm:pt modelId="{917DF61A-1B35-485C-B848-E031B93E3848}" type="pres">
      <dgm:prSet presAssocID="{591CC0F9-744D-47E8-8CA7-FD50761863DE}" presName="hierChild4" presStyleCnt="0"/>
      <dgm:spPr/>
    </dgm:pt>
    <dgm:pt modelId="{1113D0A7-0468-4A01-A2EA-21BDADB84A82}" type="pres">
      <dgm:prSet presAssocID="{591CC0F9-744D-47E8-8CA7-FD50761863DE}" presName="hierChild5" presStyleCnt="0"/>
      <dgm:spPr/>
    </dgm:pt>
    <dgm:pt modelId="{4FF144EA-C89E-49C1-805A-4ACDB83EA619}" type="pres">
      <dgm:prSet presAssocID="{67EC49C3-5ADD-4AAF-B71D-04D4A9CDF5E3}" presName="hierChild3" presStyleCnt="0"/>
      <dgm:spPr/>
    </dgm:pt>
    <dgm:pt modelId="{B54A034E-F1B7-478A-BFE0-25668BFE6B30}" type="pres">
      <dgm:prSet presAssocID="{15437F6B-4F4D-45B8-A529-F17CB909EFCE}" presName="hierRoot1" presStyleCnt="0">
        <dgm:presLayoutVars>
          <dgm:hierBranch val="init"/>
        </dgm:presLayoutVars>
      </dgm:prSet>
      <dgm:spPr/>
    </dgm:pt>
    <dgm:pt modelId="{7D891233-3DF7-4D75-B91A-07A13092BFBC}" type="pres">
      <dgm:prSet presAssocID="{15437F6B-4F4D-45B8-A529-F17CB909EFCE}" presName="rootComposite1" presStyleCnt="0"/>
      <dgm:spPr/>
    </dgm:pt>
    <dgm:pt modelId="{886F76E2-02C4-4821-846B-70A77F8B8FD8}" type="pres">
      <dgm:prSet presAssocID="{15437F6B-4F4D-45B8-A529-F17CB909EFCE}" presName="rootText1" presStyleLbl="node0" presStyleIdx="3" presStyleCnt="4">
        <dgm:presLayoutVars>
          <dgm:chPref val="3"/>
        </dgm:presLayoutVars>
      </dgm:prSet>
      <dgm:spPr/>
    </dgm:pt>
    <dgm:pt modelId="{B8D3FB82-3B0C-43FC-96E7-2ECEF36B15AA}" type="pres">
      <dgm:prSet presAssocID="{15437F6B-4F4D-45B8-A529-F17CB909EFCE}" presName="rootConnector1" presStyleLbl="node1" presStyleIdx="0" presStyleCnt="0"/>
      <dgm:spPr/>
    </dgm:pt>
    <dgm:pt modelId="{18FE582A-2482-4CDE-A330-A4641522402D}" type="pres">
      <dgm:prSet presAssocID="{15437F6B-4F4D-45B8-A529-F17CB909EFCE}" presName="hierChild2" presStyleCnt="0"/>
      <dgm:spPr/>
    </dgm:pt>
    <dgm:pt modelId="{C245BD36-B00E-4BD6-9054-A3FA045DCB67}" type="pres">
      <dgm:prSet presAssocID="{9B64DC99-06C6-41A8-8C54-10D28CF05484}" presName="Name64" presStyleLbl="parChTrans1D2" presStyleIdx="2" presStyleCnt="3"/>
      <dgm:spPr/>
    </dgm:pt>
    <dgm:pt modelId="{58074FC4-09EE-488B-AEAC-01F0D1E63721}" type="pres">
      <dgm:prSet presAssocID="{15492828-08BE-4B3D-B07B-BA36677CC97C}" presName="hierRoot2" presStyleCnt="0">
        <dgm:presLayoutVars>
          <dgm:hierBranch val="init"/>
        </dgm:presLayoutVars>
      </dgm:prSet>
      <dgm:spPr/>
    </dgm:pt>
    <dgm:pt modelId="{7FC244B1-EC20-4D1E-96A3-3EB28C3E4432}" type="pres">
      <dgm:prSet presAssocID="{15492828-08BE-4B3D-B07B-BA36677CC97C}" presName="rootComposite" presStyleCnt="0"/>
      <dgm:spPr/>
    </dgm:pt>
    <dgm:pt modelId="{EED2BE57-219B-4071-960B-FAC2B13F21E5}" type="pres">
      <dgm:prSet presAssocID="{15492828-08BE-4B3D-B07B-BA36677CC97C}" presName="rootText" presStyleLbl="node2" presStyleIdx="2" presStyleCnt="3">
        <dgm:presLayoutVars>
          <dgm:chPref val="3"/>
        </dgm:presLayoutVars>
      </dgm:prSet>
      <dgm:spPr/>
    </dgm:pt>
    <dgm:pt modelId="{F5CD8C85-D8D2-4FB1-B0F1-345DFF2B5401}" type="pres">
      <dgm:prSet presAssocID="{15492828-08BE-4B3D-B07B-BA36677CC97C}" presName="rootConnector" presStyleLbl="node2" presStyleIdx="2" presStyleCnt="3"/>
      <dgm:spPr/>
    </dgm:pt>
    <dgm:pt modelId="{26C857EA-1675-4E74-9732-70351E936118}" type="pres">
      <dgm:prSet presAssocID="{15492828-08BE-4B3D-B07B-BA36677CC97C}" presName="hierChild4" presStyleCnt="0"/>
      <dgm:spPr/>
    </dgm:pt>
    <dgm:pt modelId="{05FBFD18-46FD-4F74-B838-A437A2AF4AD2}" type="pres">
      <dgm:prSet presAssocID="{15492828-08BE-4B3D-B07B-BA36677CC97C}" presName="hierChild5" presStyleCnt="0"/>
      <dgm:spPr/>
    </dgm:pt>
    <dgm:pt modelId="{52AE38CE-C685-4A44-82A9-1BF8DFD8FAC2}" type="pres">
      <dgm:prSet presAssocID="{15437F6B-4F4D-45B8-A529-F17CB909EFCE}" presName="hierChild3" presStyleCnt="0"/>
      <dgm:spPr/>
    </dgm:pt>
  </dgm:ptLst>
  <dgm:cxnLst>
    <dgm:cxn modelId="{92F7F903-C14C-40D6-9AE6-2E0BFAC88F5C}" srcId="{B39ECE42-3AE6-4F72-BD06-E2E32890F087}" destId="{F705C0DB-82EA-4BEA-9929-797231B0E24D}" srcOrd="0" destOrd="0" parTransId="{787E1076-E9DF-4538-8F00-B7CE6159AB37}" sibTransId="{69AF901F-F627-434E-B989-4F955AC374E9}"/>
    <dgm:cxn modelId="{A6CEC30A-DAA8-4D25-AB52-F47D0B73ECEF}" srcId="{476417B1-3791-4EE7-B571-CD97F3BDFFA8}" destId="{67EC49C3-5ADD-4AAF-B71D-04D4A9CDF5E3}" srcOrd="2" destOrd="0" parTransId="{F65C1F47-B451-4E21-B766-287A9A5726DD}" sibTransId="{0F130A91-37B5-46FE-8A58-2897A9E2D1D4}"/>
    <dgm:cxn modelId="{9701D11B-AA55-4C09-A849-4DC1AA5931A5}" type="presOf" srcId="{67EC49C3-5ADD-4AAF-B71D-04D4A9CDF5E3}" destId="{4A0D52EE-FF03-4DD2-A65F-C80021EA9162}" srcOrd="1" destOrd="0" presId="urn:microsoft.com/office/officeart/2009/3/layout/HorizontalOrganizationChart"/>
    <dgm:cxn modelId="{3FAB6161-2999-424A-8C37-00A923553684}" type="presOf" srcId="{F705C0DB-82EA-4BEA-9929-797231B0E24D}" destId="{31F24BFE-9B20-4247-AD07-F6980A190C11}" srcOrd="1" destOrd="0" presId="urn:microsoft.com/office/officeart/2009/3/layout/HorizontalOrganizationChart"/>
    <dgm:cxn modelId="{3E4A0862-806E-4FFB-86E8-6A8FD27BEADD}" type="presOf" srcId="{591CC0F9-744D-47E8-8CA7-FD50761863DE}" destId="{89D1A7B4-138A-4C3E-A65F-59A610F866F5}" srcOrd="0" destOrd="0" presId="urn:microsoft.com/office/officeart/2009/3/layout/HorizontalOrganizationChart"/>
    <dgm:cxn modelId="{A656EE43-674B-4CB0-AE15-63C0DD38870C}" type="presOf" srcId="{9B64DC99-06C6-41A8-8C54-10D28CF05484}" destId="{C245BD36-B00E-4BD6-9054-A3FA045DCB67}" srcOrd="0" destOrd="0" presId="urn:microsoft.com/office/officeart/2009/3/layout/HorizontalOrganizationChart"/>
    <dgm:cxn modelId="{E08B5764-8A80-4953-8A42-C581AB80DF96}" type="presOf" srcId="{073F5A25-5F88-4157-860B-F650926D4631}" destId="{CC9796CD-4DDF-491B-8597-C80295FE4A15}" srcOrd="0" destOrd="0" presId="urn:microsoft.com/office/officeart/2009/3/layout/HorizontalOrganizationChart"/>
    <dgm:cxn modelId="{B2C6046A-2B0E-4139-9A07-D25B05B80818}" type="presOf" srcId="{67EC49C3-5ADD-4AAF-B71D-04D4A9CDF5E3}" destId="{8BE9AA29-7FA5-43D5-BF01-BE2C5E2D22D0}" srcOrd="0" destOrd="0" presId="urn:microsoft.com/office/officeart/2009/3/layout/HorizontalOrganizationChart"/>
    <dgm:cxn modelId="{C15C1F6C-34EF-4389-AFCA-317D725B48BE}" type="presOf" srcId="{B39ECE42-3AE6-4F72-BD06-E2E32890F087}" destId="{44D0A4B7-F05F-4A41-A045-5D0DEAD6CAEC}" srcOrd="1" destOrd="0" presId="urn:microsoft.com/office/officeart/2009/3/layout/HorizontalOrganizationChart"/>
    <dgm:cxn modelId="{C9F4096F-14F3-4C2E-953C-4035C4B3CFFC}" type="presOf" srcId="{476417B1-3791-4EE7-B571-CD97F3BDFFA8}" destId="{A7619D92-D5E6-4466-A4A8-E34CA6475B7B}" srcOrd="0" destOrd="0" presId="urn:microsoft.com/office/officeart/2009/3/layout/HorizontalOrganizationChart"/>
    <dgm:cxn modelId="{FA965573-5705-4A57-A0FC-63B1EF0C0E62}" srcId="{476417B1-3791-4EE7-B571-CD97F3BDFFA8}" destId="{B39ECE42-3AE6-4F72-BD06-E2E32890F087}" srcOrd="0" destOrd="0" parTransId="{B5FADBC8-2A57-4801-85B6-19170C8F6A20}" sibTransId="{B28CBF25-6836-40D8-93FC-D7592CEF4289}"/>
    <dgm:cxn modelId="{38FC9988-7F2C-4BAF-BDA4-0E054EAC1E6D}" type="presOf" srcId="{26DDC6D9-5933-4801-984C-4259EA48459F}" destId="{5DBD19B8-1E89-42B4-943E-8B560E473EAC}" srcOrd="0" destOrd="0" presId="urn:microsoft.com/office/officeart/2009/3/layout/HorizontalOrganizationChart"/>
    <dgm:cxn modelId="{34C3FA94-ADB0-400F-8B13-1ABF3D382B0F}" srcId="{15437F6B-4F4D-45B8-A529-F17CB909EFCE}" destId="{15492828-08BE-4B3D-B07B-BA36677CC97C}" srcOrd="0" destOrd="0" parTransId="{9B64DC99-06C6-41A8-8C54-10D28CF05484}" sibTransId="{42F6183D-0867-4427-B518-3C872C75EECD}"/>
    <dgm:cxn modelId="{76DC9695-AAD6-4C20-94AA-D05D8DB2F170}" type="presOf" srcId="{787E1076-E9DF-4538-8F00-B7CE6159AB37}" destId="{6CD76465-C5F0-4F19-8DCC-C3A120BEFB42}" srcOrd="0" destOrd="0" presId="urn:microsoft.com/office/officeart/2009/3/layout/HorizontalOrganizationChart"/>
    <dgm:cxn modelId="{AC9DB798-C926-4CDD-B18A-96089527716D}" srcId="{476417B1-3791-4EE7-B571-CD97F3BDFFA8}" destId="{073F5A25-5F88-4157-860B-F650926D4631}" srcOrd="1" destOrd="0" parTransId="{86CA42DC-3D41-44FF-9512-737D5BF65EF3}" sibTransId="{BF08EF10-A687-4155-9AF3-B1497F26BA79}"/>
    <dgm:cxn modelId="{42654A99-5982-4DDC-85BB-B71006A9D523}" type="presOf" srcId="{15492828-08BE-4B3D-B07B-BA36677CC97C}" destId="{EED2BE57-219B-4071-960B-FAC2B13F21E5}" srcOrd="0" destOrd="0" presId="urn:microsoft.com/office/officeart/2009/3/layout/HorizontalOrganizationChart"/>
    <dgm:cxn modelId="{17057E9B-07CF-44D5-BE0E-281B2049BA0B}" type="presOf" srcId="{F705C0DB-82EA-4BEA-9929-797231B0E24D}" destId="{77672410-3ADC-4E8B-B616-148C54019E87}" srcOrd="0" destOrd="0" presId="urn:microsoft.com/office/officeart/2009/3/layout/HorizontalOrganizationChart"/>
    <dgm:cxn modelId="{12E3DEA0-03D9-41B6-B5A4-AFAACD067247}" srcId="{476417B1-3791-4EE7-B571-CD97F3BDFFA8}" destId="{15437F6B-4F4D-45B8-A529-F17CB909EFCE}" srcOrd="3" destOrd="0" parTransId="{BE0B5488-269A-4A22-8D20-E75F46B38D80}" sibTransId="{9502766D-C0F6-40FD-B8E8-D8E9CD6D6431}"/>
    <dgm:cxn modelId="{38D2BBA5-FA9B-4ACE-902C-C53EC74AB259}" type="presOf" srcId="{15437F6B-4F4D-45B8-A529-F17CB909EFCE}" destId="{B8D3FB82-3B0C-43FC-96E7-2ECEF36B15AA}" srcOrd="1" destOrd="0" presId="urn:microsoft.com/office/officeart/2009/3/layout/HorizontalOrganizationChart"/>
    <dgm:cxn modelId="{C8C4BBB0-E38F-49F3-A4FE-BAE56F353E90}" type="presOf" srcId="{15437F6B-4F4D-45B8-A529-F17CB909EFCE}" destId="{886F76E2-02C4-4821-846B-70A77F8B8FD8}" srcOrd="0" destOrd="0" presId="urn:microsoft.com/office/officeart/2009/3/layout/HorizontalOrganizationChart"/>
    <dgm:cxn modelId="{981AECB5-86A6-427C-A8BB-E6864359235A}" type="presOf" srcId="{591CC0F9-744D-47E8-8CA7-FD50761863DE}" destId="{4FE39E8F-2D16-4077-867C-C1D184A99649}" srcOrd="1" destOrd="0" presId="urn:microsoft.com/office/officeart/2009/3/layout/HorizontalOrganizationChart"/>
    <dgm:cxn modelId="{E27B56C3-D5F1-4AA2-8C04-7E19AE6A6951}" type="presOf" srcId="{B39ECE42-3AE6-4F72-BD06-E2E32890F087}" destId="{70870A3C-5481-4B00-B6D8-6F74666E5BF9}" srcOrd="0" destOrd="0" presId="urn:microsoft.com/office/officeart/2009/3/layout/HorizontalOrganizationChart"/>
    <dgm:cxn modelId="{7C43FBDD-11CC-4660-986B-7265FCB2733A}" type="presOf" srcId="{073F5A25-5F88-4157-860B-F650926D4631}" destId="{FD2E9760-E0B6-4FED-ABDF-5ED8C9B8E492}" srcOrd="1" destOrd="0" presId="urn:microsoft.com/office/officeart/2009/3/layout/HorizontalOrganizationChart"/>
    <dgm:cxn modelId="{FFBF27E2-B7E2-4B77-9404-C934AFD4491D}" type="presOf" srcId="{15492828-08BE-4B3D-B07B-BA36677CC97C}" destId="{F5CD8C85-D8D2-4FB1-B0F1-345DFF2B5401}" srcOrd="1" destOrd="0" presId="urn:microsoft.com/office/officeart/2009/3/layout/HorizontalOrganizationChart"/>
    <dgm:cxn modelId="{A513C8E4-48E8-48F0-A7B2-92593799E5DF}" srcId="{67EC49C3-5ADD-4AAF-B71D-04D4A9CDF5E3}" destId="{591CC0F9-744D-47E8-8CA7-FD50761863DE}" srcOrd="0" destOrd="0" parTransId="{26DDC6D9-5933-4801-984C-4259EA48459F}" sibTransId="{E12F4C22-F70A-4CD0-BD5D-777C3025BAC1}"/>
    <dgm:cxn modelId="{F47417E7-2301-4600-80CC-D37D8DBB28AC}" type="presParOf" srcId="{A7619D92-D5E6-4466-A4A8-E34CA6475B7B}" destId="{D0C18816-8E01-4DEC-90D2-D514EDE7F250}" srcOrd="0" destOrd="0" presId="urn:microsoft.com/office/officeart/2009/3/layout/HorizontalOrganizationChart"/>
    <dgm:cxn modelId="{44FFCAA4-1C14-4516-9955-CFF82DFAB761}" type="presParOf" srcId="{D0C18816-8E01-4DEC-90D2-D514EDE7F250}" destId="{C12D18E3-9A41-4554-94CD-C7D0E7D9822B}" srcOrd="0" destOrd="0" presId="urn:microsoft.com/office/officeart/2009/3/layout/HorizontalOrganizationChart"/>
    <dgm:cxn modelId="{CF3D7A24-540B-4368-AE1F-17F1905AE380}" type="presParOf" srcId="{C12D18E3-9A41-4554-94CD-C7D0E7D9822B}" destId="{70870A3C-5481-4B00-B6D8-6F74666E5BF9}" srcOrd="0" destOrd="0" presId="urn:microsoft.com/office/officeart/2009/3/layout/HorizontalOrganizationChart"/>
    <dgm:cxn modelId="{C75C8AE1-C074-4161-A640-F4BDC1C4521B}" type="presParOf" srcId="{C12D18E3-9A41-4554-94CD-C7D0E7D9822B}" destId="{44D0A4B7-F05F-4A41-A045-5D0DEAD6CAEC}" srcOrd="1" destOrd="0" presId="urn:microsoft.com/office/officeart/2009/3/layout/HorizontalOrganizationChart"/>
    <dgm:cxn modelId="{BF4D6637-FB1A-49E7-917C-8849925EDE3A}" type="presParOf" srcId="{D0C18816-8E01-4DEC-90D2-D514EDE7F250}" destId="{0239DB15-1947-4BB5-BD8C-7D9ADAE43B84}" srcOrd="1" destOrd="0" presId="urn:microsoft.com/office/officeart/2009/3/layout/HorizontalOrganizationChart"/>
    <dgm:cxn modelId="{4B3F5D45-282F-49BF-AB3A-27E84F2C93EC}" type="presParOf" srcId="{0239DB15-1947-4BB5-BD8C-7D9ADAE43B84}" destId="{6CD76465-C5F0-4F19-8DCC-C3A120BEFB42}" srcOrd="0" destOrd="0" presId="urn:microsoft.com/office/officeart/2009/3/layout/HorizontalOrganizationChart"/>
    <dgm:cxn modelId="{7409559E-E769-44C2-96D1-F0B46FD71A82}" type="presParOf" srcId="{0239DB15-1947-4BB5-BD8C-7D9ADAE43B84}" destId="{E3CBCA94-1BC9-465E-AE69-0627790171D6}" srcOrd="1" destOrd="0" presId="urn:microsoft.com/office/officeart/2009/3/layout/HorizontalOrganizationChart"/>
    <dgm:cxn modelId="{F6766A6A-31AE-45E3-9B7C-7859C147BB75}" type="presParOf" srcId="{E3CBCA94-1BC9-465E-AE69-0627790171D6}" destId="{FE675B42-7FB2-499C-A827-23D67CBE3064}" srcOrd="0" destOrd="0" presId="urn:microsoft.com/office/officeart/2009/3/layout/HorizontalOrganizationChart"/>
    <dgm:cxn modelId="{75791E70-EBDB-42A2-B4C5-9D60535DAFA3}" type="presParOf" srcId="{FE675B42-7FB2-499C-A827-23D67CBE3064}" destId="{77672410-3ADC-4E8B-B616-148C54019E87}" srcOrd="0" destOrd="0" presId="urn:microsoft.com/office/officeart/2009/3/layout/HorizontalOrganizationChart"/>
    <dgm:cxn modelId="{1C542029-F499-4D88-9CB4-7ED57FB916FF}" type="presParOf" srcId="{FE675B42-7FB2-499C-A827-23D67CBE3064}" destId="{31F24BFE-9B20-4247-AD07-F6980A190C11}" srcOrd="1" destOrd="0" presId="urn:microsoft.com/office/officeart/2009/3/layout/HorizontalOrganizationChart"/>
    <dgm:cxn modelId="{9144B11A-CC76-4390-8992-2B38992F6699}" type="presParOf" srcId="{E3CBCA94-1BC9-465E-AE69-0627790171D6}" destId="{DF9AC78C-7EE9-47BF-B83C-262991FCCC11}" srcOrd="1" destOrd="0" presId="urn:microsoft.com/office/officeart/2009/3/layout/HorizontalOrganizationChart"/>
    <dgm:cxn modelId="{BEF60CDC-C585-4AC1-BCC4-CAF4BFEB83C5}" type="presParOf" srcId="{E3CBCA94-1BC9-465E-AE69-0627790171D6}" destId="{A4481F2A-E3F0-44D0-8A76-E93CD89A6A30}" srcOrd="2" destOrd="0" presId="urn:microsoft.com/office/officeart/2009/3/layout/HorizontalOrganizationChart"/>
    <dgm:cxn modelId="{14CDE1AE-C7F8-4A15-A58E-55ACB2C744B2}" type="presParOf" srcId="{D0C18816-8E01-4DEC-90D2-D514EDE7F250}" destId="{65CA8387-9AEC-469F-B483-6E5316A40476}" srcOrd="2" destOrd="0" presId="urn:microsoft.com/office/officeart/2009/3/layout/HorizontalOrganizationChart"/>
    <dgm:cxn modelId="{E0EC2525-9805-4E46-B38C-1DC3AF1E950C}" type="presParOf" srcId="{A7619D92-D5E6-4466-A4A8-E34CA6475B7B}" destId="{4E0615C2-0238-4086-B4C7-956E2C28A988}" srcOrd="1" destOrd="0" presId="urn:microsoft.com/office/officeart/2009/3/layout/HorizontalOrganizationChart"/>
    <dgm:cxn modelId="{2AEBA9EC-BAC8-4EF9-B61F-088E0F2B5DC0}" type="presParOf" srcId="{4E0615C2-0238-4086-B4C7-956E2C28A988}" destId="{9D7873D5-B7FA-4331-B8BB-E8860A535125}" srcOrd="0" destOrd="0" presId="urn:microsoft.com/office/officeart/2009/3/layout/HorizontalOrganizationChart"/>
    <dgm:cxn modelId="{19E5F2A1-0D8B-4C40-A785-61D2D8EF30F8}" type="presParOf" srcId="{9D7873D5-B7FA-4331-B8BB-E8860A535125}" destId="{CC9796CD-4DDF-491B-8597-C80295FE4A15}" srcOrd="0" destOrd="0" presId="urn:microsoft.com/office/officeart/2009/3/layout/HorizontalOrganizationChart"/>
    <dgm:cxn modelId="{85B0E784-BF7D-4B4F-BE73-FEFF6F5308CB}" type="presParOf" srcId="{9D7873D5-B7FA-4331-B8BB-E8860A535125}" destId="{FD2E9760-E0B6-4FED-ABDF-5ED8C9B8E492}" srcOrd="1" destOrd="0" presId="urn:microsoft.com/office/officeart/2009/3/layout/HorizontalOrganizationChart"/>
    <dgm:cxn modelId="{4F0B8526-0AE0-4DA0-9387-58F751D2CAD6}" type="presParOf" srcId="{4E0615C2-0238-4086-B4C7-956E2C28A988}" destId="{7208999D-73EF-426A-990D-64F00307DC2C}" srcOrd="1" destOrd="0" presId="urn:microsoft.com/office/officeart/2009/3/layout/HorizontalOrganizationChart"/>
    <dgm:cxn modelId="{BB7AFD96-12BD-4D45-BF19-3F39F53D899C}" type="presParOf" srcId="{4E0615C2-0238-4086-B4C7-956E2C28A988}" destId="{1578B3CD-B3F8-48E5-9EB7-F4E994E05A67}" srcOrd="2" destOrd="0" presId="urn:microsoft.com/office/officeart/2009/3/layout/HorizontalOrganizationChart"/>
    <dgm:cxn modelId="{52F64E58-4121-4E64-8267-58EA8AD2B6E0}" type="presParOf" srcId="{A7619D92-D5E6-4466-A4A8-E34CA6475B7B}" destId="{AFF1FB66-8851-4DFB-B97C-FE558E435D9A}" srcOrd="2" destOrd="0" presId="urn:microsoft.com/office/officeart/2009/3/layout/HorizontalOrganizationChart"/>
    <dgm:cxn modelId="{3BC5574F-FA50-4D6D-B15D-BC57DDDE4F38}" type="presParOf" srcId="{AFF1FB66-8851-4DFB-B97C-FE558E435D9A}" destId="{1090B01E-5B52-4D4A-946C-9BABC1B48009}" srcOrd="0" destOrd="0" presId="urn:microsoft.com/office/officeart/2009/3/layout/HorizontalOrganizationChart"/>
    <dgm:cxn modelId="{C95774D6-94E2-40EF-AFC0-ACB803E404BA}" type="presParOf" srcId="{1090B01E-5B52-4D4A-946C-9BABC1B48009}" destId="{8BE9AA29-7FA5-43D5-BF01-BE2C5E2D22D0}" srcOrd="0" destOrd="0" presId="urn:microsoft.com/office/officeart/2009/3/layout/HorizontalOrganizationChart"/>
    <dgm:cxn modelId="{9E9603B6-CC59-4234-A640-707D2DB74B35}" type="presParOf" srcId="{1090B01E-5B52-4D4A-946C-9BABC1B48009}" destId="{4A0D52EE-FF03-4DD2-A65F-C80021EA9162}" srcOrd="1" destOrd="0" presId="urn:microsoft.com/office/officeart/2009/3/layout/HorizontalOrganizationChart"/>
    <dgm:cxn modelId="{F4992FAE-70EC-4265-8FB8-63127763078C}" type="presParOf" srcId="{AFF1FB66-8851-4DFB-B97C-FE558E435D9A}" destId="{55DCF0F8-FD8A-4981-BEFF-B82DE984366A}" srcOrd="1" destOrd="0" presId="urn:microsoft.com/office/officeart/2009/3/layout/HorizontalOrganizationChart"/>
    <dgm:cxn modelId="{48117026-A4F3-4E0F-A9B4-C94171BA8BBD}" type="presParOf" srcId="{55DCF0F8-FD8A-4981-BEFF-B82DE984366A}" destId="{5DBD19B8-1E89-42B4-943E-8B560E473EAC}" srcOrd="0" destOrd="0" presId="urn:microsoft.com/office/officeart/2009/3/layout/HorizontalOrganizationChart"/>
    <dgm:cxn modelId="{C192CD2B-A526-41E7-8A88-6A57D21B2EA4}" type="presParOf" srcId="{55DCF0F8-FD8A-4981-BEFF-B82DE984366A}" destId="{CA0D4193-9092-4E88-94B8-6B9460A707A3}" srcOrd="1" destOrd="0" presId="urn:microsoft.com/office/officeart/2009/3/layout/HorizontalOrganizationChart"/>
    <dgm:cxn modelId="{5C181E13-0803-4AC3-A82A-A17055170B7A}" type="presParOf" srcId="{CA0D4193-9092-4E88-94B8-6B9460A707A3}" destId="{EEAF6342-3F2A-45BE-8757-ABD5E4D0A40F}" srcOrd="0" destOrd="0" presId="urn:microsoft.com/office/officeart/2009/3/layout/HorizontalOrganizationChart"/>
    <dgm:cxn modelId="{00FCCDD4-45EB-4031-8DAD-6D2C7C88E081}" type="presParOf" srcId="{EEAF6342-3F2A-45BE-8757-ABD5E4D0A40F}" destId="{89D1A7B4-138A-4C3E-A65F-59A610F866F5}" srcOrd="0" destOrd="0" presId="urn:microsoft.com/office/officeart/2009/3/layout/HorizontalOrganizationChart"/>
    <dgm:cxn modelId="{6D7D1B6F-404D-402E-A7A7-E206936F39AC}" type="presParOf" srcId="{EEAF6342-3F2A-45BE-8757-ABD5E4D0A40F}" destId="{4FE39E8F-2D16-4077-867C-C1D184A99649}" srcOrd="1" destOrd="0" presId="urn:microsoft.com/office/officeart/2009/3/layout/HorizontalOrganizationChart"/>
    <dgm:cxn modelId="{AF02DD83-934B-453A-93B5-EA3FC49EEEB9}" type="presParOf" srcId="{CA0D4193-9092-4E88-94B8-6B9460A707A3}" destId="{917DF61A-1B35-485C-B848-E031B93E3848}" srcOrd="1" destOrd="0" presId="urn:microsoft.com/office/officeart/2009/3/layout/HorizontalOrganizationChart"/>
    <dgm:cxn modelId="{BB600B05-D336-4138-A531-AC268002C61C}" type="presParOf" srcId="{CA0D4193-9092-4E88-94B8-6B9460A707A3}" destId="{1113D0A7-0468-4A01-A2EA-21BDADB84A82}" srcOrd="2" destOrd="0" presId="urn:microsoft.com/office/officeart/2009/3/layout/HorizontalOrganizationChart"/>
    <dgm:cxn modelId="{15CE664A-556F-45BA-BEA3-C82AB8491F0E}" type="presParOf" srcId="{AFF1FB66-8851-4DFB-B97C-FE558E435D9A}" destId="{4FF144EA-C89E-49C1-805A-4ACDB83EA619}" srcOrd="2" destOrd="0" presId="urn:microsoft.com/office/officeart/2009/3/layout/HorizontalOrganizationChart"/>
    <dgm:cxn modelId="{51A91488-3A71-4BE5-938D-1F6E768C47E9}" type="presParOf" srcId="{A7619D92-D5E6-4466-A4A8-E34CA6475B7B}" destId="{B54A034E-F1B7-478A-BFE0-25668BFE6B30}" srcOrd="3" destOrd="0" presId="urn:microsoft.com/office/officeart/2009/3/layout/HorizontalOrganizationChart"/>
    <dgm:cxn modelId="{8DFD866B-D378-40F2-A5EC-6D50C4EB29AA}" type="presParOf" srcId="{B54A034E-F1B7-478A-BFE0-25668BFE6B30}" destId="{7D891233-3DF7-4D75-B91A-07A13092BFBC}" srcOrd="0" destOrd="0" presId="urn:microsoft.com/office/officeart/2009/3/layout/HorizontalOrganizationChart"/>
    <dgm:cxn modelId="{AB4ED98F-91FC-44F2-88E3-91E4D68AEFC8}" type="presParOf" srcId="{7D891233-3DF7-4D75-B91A-07A13092BFBC}" destId="{886F76E2-02C4-4821-846B-70A77F8B8FD8}" srcOrd="0" destOrd="0" presId="urn:microsoft.com/office/officeart/2009/3/layout/HorizontalOrganizationChart"/>
    <dgm:cxn modelId="{1704FB67-9239-49D4-82F2-B37847FDD2CE}" type="presParOf" srcId="{7D891233-3DF7-4D75-B91A-07A13092BFBC}" destId="{B8D3FB82-3B0C-43FC-96E7-2ECEF36B15AA}" srcOrd="1" destOrd="0" presId="urn:microsoft.com/office/officeart/2009/3/layout/HorizontalOrganizationChart"/>
    <dgm:cxn modelId="{F143148E-1609-4484-944B-8FA04CFB0ACF}" type="presParOf" srcId="{B54A034E-F1B7-478A-BFE0-25668BFE6B30}" destId="{18FE582A-2482-4CDE-A330-A4641522402D}" srcOrd="1" destOrd="0" presId="urn:microsoft.com/office/officeart/2009/3/layout/HorizontalOrganizationChart"/>
    <dgm:cxn modelId="{D3C8F6EA-BC10-4918-871E-89978CFC53A6}" type="presParOf" srcId="{18FE582A-2482-4CDE-A330-A4641522402D}" destId="{C245BD36-B00E-4BD6-9054-A3FA045DCB67}" srcOrd="0" destOrd="0" presId="urn:microsoft.com/office/officeart/2009/3/layout/HorizontalOrganizationChart"/>
    <dgm:cxn modelId="{83AF4A0D-2EF7-4475-8437-9D9B086F2866}" type="presParOf" srcId="{18FE582A-2482-4CDE-A330-A4641522402D}" destId="{58074FC4-09EE-488B-AEAC-01F0D1E63721}" srcOrd="1" destOrd="0" presId="urn:microsoft.com/office/officeart/2009/3/layout/HorizontalOrganizationChart"/>
    <dgm:cxn modelId="{451F1E17-E499-473C-B67F-063EB441C9D6}" type="presParOf" srcId="{58074FC4-09EE-488B-AEAC-01F0D1E63721}" destId="{7FC244B1-EC20-4D1E-96A3-3EB28C3E4432}" srcOrd="0" destOrd="0" presId="urn:microsoft.com/office/officeart/2009/3/layout/HorizontalOrganizationChart"/>
    <dgm:cxn modelId="{FBAC2D01-2323-432D-8A5C-48519C262994}" type="presParOf" srcId="{7FC244B1-EC20-4D1E-96A3-3EB28C3E4432}" destId="{EED2BE57-219B-4071-960B-FAC2B13F21E5}" srcOrd="0" destOrd="0" presId="urn:microsoft.com/office/officeart/2009/3/layout/HorizontalOrganizationChart"/>
    <dgm:cxn modelId="{8B6B0A05-3A34-446D-95CE-A4FED74775EB}" type="presParOf" srcId="{7FC244B1-EC20-4D1E-96A3-3EB28C3E4432}" destId="{F5CD8C85-D8D2-4FB1-B0F1-345DFF2B5401}" srcOrd="1" destOrd="0" presId="urn:microsoft.com/office/officeart/2009/3/layout/HorizontalOrganizationChart"/>
    <dgm:cxn modelId="{3A5632CF-66A3-486B-95EC-FCA7B3737245}" type="presParOf" srcId="{58074FC4-09EE-488B-AEAC-01F0D1E63721}" destId="{26C857EA-1675-4E74-9732-70351E936118}" srcOrd="1" destOrd="0" presId="urn:microsoft.com/office/officeart/2009/3/layout/HorizontalOrganizationChart"/>
    <dgm:cxn modelId="{90DC4E4A-E046-47A3-AB3E-95B3D66F75C8}" type="presParOf" srcId="{58074FC4-09EE-488B-AEAC-01F0D1E63721}" destId="{05FBFD18-46FD-4F74-B838-A437A2AF4AD2}" srcOrd="2" destOrd="0" presId="urn:microsoft.com/office/officeart/2009/3/layout/HorizontalOrganizationChart"/>
    <dgm:cxn modelId="{3098AC8C-A551-45DC-97A0-D72C3033D0EB}" type="presParOf" srcId="{B54A034E-F1B7-478A-BFE0-25668BFE6B30}" destId="{52AE38CE-C685-4A44-82A9-1BF8DFD8FAC2}"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6417B1-3791-4EE7-B571-CD97F3BDFFA8}" type="doc">
      <dgm:prSet loTypeId="urn:microsoft.com/office/officeart/2009/3/layout/HorizontalOrganizationChart" loCatId="hierarchy" qsTypeId="urn:microsoft.com/office/officeart/2005/8/quickstyle/simple1" qsCatId="simple" csTypeId="urn:microsoft.com/office/officeart/2005/8/colors/accent6_2" csCatId="accent6" phldr="1"/>
      <dgm:spPr/>
      <dgm:t>
        <a:bodyPr/>
        <a:lstStyle/>
        <a:p>
          <a:endParaRPr lang="en-US"/>
        </a:p>
      </dgm:t>
    </dgm:pt>
    <dgm:pt modelId="{B39ECE42-3AE6-4F72-BD06-E2E32890F087}">
      <dgm:prSet/>
      <dgm:spPr/>
      <dgm:t>
        <a:bodyPr/>
        <a:lstStyle/>
        <a:p>
          <a:r>
            <a:rPr lang="en-US"/>
            <a:t>Monthly Meetings</a:t>
          </a:r>
        </a:p>
      </dgm:t>
    </dgm:pt>
    <dgm:pt modelId="{B5FADBC8-2A57-4801-85B6-19170C8F6A20}" type="parTrans" cxnId="{FA965573-5705-4A57-A0FC-63B1EF0C0E62}">
      <dgm:prSet/>
      <dgm:spPr/>
      <dgm:t>
        <a:bodyPr/>
        <a:lstStyle/>
        <a:p>
          <a:endParaRPr lang="en-US"/>
        </a:p>
      </dgm:t>
    </dgm:pt>
    <dgm:pt modelId="{B28CBF25-6836-40D8-93FC-D7592CEF4289}" type="sibTrans" cxnId="{FA965573-5705-4A57-A0FC-63B1EF0C0E62}">
      <dgm:prSet/>
      <dgm:spPr/>
      <dgm:t>
        <a:bodyPr/>
        <a:lstStyle/>
        <a:p>
          <a:endParaRPr lang="en-US"/>
        </a:p>
      </dgm:t>
    </dgm:pt>
    <dgm:pt modelId="{A1AB7E33-8793-4109-B5EB-5FC315A3E204}">
      <dgm:prSet/>
      <dgm:spPr/>
      <dgm:t>
        <a:bodyPr/>
        <a:lstStyle/>
        <a:p>
          <a:pPr rtl="0"/>
          <a:r>
            <a:rPr lang="en-US"/>
            <a:t>Hold monthly executive board meetings</a:t>
          </a:r>
          <a:r>
            <a:rPr lang="en-US">
              <a:latin typeface="Calibri Light" panose="020F0302020204030204"/>
            </a:rPr>
            <a:t> </a:t>
          </a:r>
          <a:endParaRPr lang="en-US"/>
        </a:p>
      </dgm:t>
    </dgm:pt>
    <dgm:pt modelId="{62E9076D-2BA4-4C1E-ABA9-8D9A73F910C3}" type="parTrans" cxnId="{E743E8E3-0925-4C42-B19B-661C677E16A7}">
      <dgm:prSet/>
      <dgm:spPr/>
      <dgm:t>
        <a:bodyPr/>
        <a:lstStyle/>
        <a:p>
          <a:endParaRPr lang="en-US"/>
        </a:p>
      </dgm:t>
    </dgm:pt>
    <dgm:pt modelId="{26D49009-373B-4047-A614-A52E64A67222}" type="sibTrans" cxnId="{E743E8E3-0925-4C42-B19B-661C677E16A7}">
      <dgm:prSet/>
      <dgm:spPr/>
      <dgm:t>
        <a:bodyPr/>
        <a:lstStyle/>
        <a:p>
          <a:endParaRPr lang="en-US"/>
        </a:p>
      </dgm:t>
    </dgm:pt>
    <dgm:pt modelId="{E8B969C2-CC5A-438A-AF9D-1A60AE902D30}">
      <dgm:prSet/>
      <dgm:spPr/>
      <dgm:t>
        <a:bodyPr/>
        <a:lstStyle/>
        <a:p>
          <a:r>
            <a:rPr lang="en-US"/>
            <a:t>Notice &amp; Quorum</a:t>
          </a:r>
        </a:p>
      </dgm:t>
    </dgm:pt>
    <dgm:pt modelId="{0EC30A42-1740-44A9-A464-B57BC178565E}" type="parTrans" cxnId="{EC40E5F1-CA26-4FC6-8E0D-DE77EABF25B4}">
      <dgm:prSet/>
      <dgm:spPr/>
      <dgm:t>
        <a:bodyPr/>
        <a:lstStyle/>
        <a:p>
          <a:endParaRPr lang="en-US"/>
        </a:p>
      </dgm:t>
    </dgm:pt>
    <dgm:pt modelId="{A8CFA437-C9B1-47E3-9DBE-D271842BBE54}" type="sibTrans" cxnId="{EC40E5F1-CA26-4FC6-8E0D-DE77EABF25B4}">
      <dgm:prSet/>
      <dgm:spPr/>
      <dgm:t>
        <a:bodyPr/>
        <a:lstStyle/>
        <a:p>
          <a:endParaRPr lang="en-US"/>
        </a:p>
      </dgm:t>
    </dgm:pt>
    <dgm:pt modelId="{4C82F881-04DD-40AD-88AD-65F2039275A1}">
      <dgm:prSet/>
      <dgm:spPr/>
      <dgm:t>
        <a:bodyPr/>
        <a:lstStyle/>
        <a:p>
          <a:r>
            <a:rPr lang="en-US"/>
            <a:t>Quorum for general meeting/voting 6 parents  2 executive board members</a:t>
          </a:r>
        </a:p>
      </dgm:t>
    </dgm:pt>
    <dgm:pt modelId="{3BE0F269-60E5-43FC-889A-7F6D4FF86545}" type="parTrans" cxnId="{895FE990-7531-4BF2-9DD1-97726957EC6E}">
      <dgm:prSet/>
      <dgm:spPr/>
      <dgm:t>
        <a:bodyPr/>
        <a:lstStyle/>
        <a:p>
          <a:endParaRPr lang="en-US"/>
        </a:p>
      </dgm:t>
    </dgm:pt>
    <dgm:pt modelId="{7A7A0658-482D-48DA-9A97-11B6D0307764}" type="sibTrans" cxnId="{895FE990-7531-4BF2-9DD1-97726957EC6E}">
      <dgm:prSet/>
      <dgm:spPr/>
      <dgm:t>
        <a:bodyPr/>
        <a:lstStyle/>
        <a:p>
          <a:endParaRPr lang="en-US"/>
        </a:p>
      </dgm:t>
    </dgm:pt>
    <dgm:pt modelId="{326B6A92-AE2E-4024-994E-533FC74ECD1A}">
      <dgm:prSet/>
      <dgm:spPr/>
      <dgm:t>
        <a:bodyPr/>
        <a:lstStyle/>
        <a:p>
          <a:r>
            <a:rPr lang="en-US"/>
            <a:t>Must have all executive board members </a:t>
          </a:r>
        </a:p>
      </dgm:t>
    </dgm:pt>
    <dgm:pt modelId="{C3DC5C96-9928-4D04-9E67-FBE99A6DB82C}" type="parTrans" cxnId="{25030A16-E847-4EC9-81D6-6E25B8EC29E5}">
      <dgm:prSet/>
      <dgm:spPr/>
      <dgm:t>
        <a:bodyPr/>
        <a:lstStyle/>
        <a:p>
          <a:endParaRPr lang="en-US"/>
        </a:p>
      </dgm:t>
    </dgm:pt>
    <dgm:pt modelId="{0A6A9A5A-A999-4785-9D58-65A34397BC9E}" type="sibTrans" cxnId="{25030A16-E847-4EC9-81D6-6E25B8EC29E5}">
      <dgm:prSet/>
      <dgm:spPr/>
      <dgm:t>
        <a:bodyPr/>
        <a:lstStyle/>
        <a:p>
          <a:endParaRPr lang="en-US"/>
        </a:p>
      </dgm:t>
    </dgm:pt>
    <dgm:pt modelId="{1EB397B6-C569-431D-B6A6-DE190D229AD5}">
      <dgm:prSet/>
      <dgm:spPr/>
      <dgm:t>
        <a:bodyPr/>
        <a:lstStyle/>
        <a:p>
          <a:r>
            <a:rPr lang="en-US"/>
            <a:t>Financials</a:t>
          </a:r>
        </a:p>
      </dgm:t>
    </dgm:pt>
    <dgm:pt modelId="{97760B08-61FD-4F81-99EF-38A5CA466163}" type="parTrans" cxnId="{7E463A61-4BD2-4F10-B3C7-0235641A2AF3}">
      <dgm:prSet/>
      <dgm:spPr/>
      <dgm:t>
        <a:bodyPr/>
        <a:lstStyle/>
        <a:p>
          <a:endParaRPr lang="en-US"/>
        </a:p>
      </dgm:t>
    </dgm:pt>
    <dgm:pt modelId="{494436D4-ABD6-4C95-99D5-CEE7166761C9}" type="sibTrans" cxnId="{7E463A61-4BD2-4F10-B3C7-0235641A2AF3}">
      <dgm:prSet/>
      <dgm:spPr/>
      <dgm:t>
        <a:bodyPr/>
        <a:lstStyle/>
        <a:p>
          <a:endParaRPr lang="en-US"/>
        </a:p>
      </dgm:t>
    </dgm:pt>
    <dgm:pt modelId="{426339FF-700D-4569-90DA-350C7E7F3461}">
      <dgm:prSet/>
      <dgm:spPr/>
      <dgm:t>
        <a:bodyPr/>
        <a:lstStyle/>
        <a:p>
          <a:pPr rtl="0"/>
          <a:r>
            <a:rPr lang="en-US"/>
            <a:t>Hold at least 9 monthly meetings</a:t>
          </a:r>
          <a:r>
            <a:rPr lang="en-US">
              <a:latin typeface="Calibri Light" panose="020F0302020204030204"/>
            </a:rPr>
            <a:t> </a:t>
          </a:r>
          <a:endParaRPr lang="en-US"/>
        </a:p>
      </dgm:t>
    </dgm:pt>
    <dgm:pt modelId="{CB756EE8-1A78-455C-A016-6E66814C2C59}" type="parTrans" cxnId="{F2E13801-B33E-43F1-88E2-4AAA3806C478}">
      <dgm:prSet/>
      <dgm:spPr/>
      <dgm:t>
        <a:bodyPr/>
        <a:lstStyle/>
        <a:p>
          <a:endParaRPr lang="en-US"/>
        </a:p>
      </dgm:t>
    </dgm:pt>
    <dgm:pt modelId="{5EA40C34-DB1D-435D-B2E3-D66EB991C2D9}" type="sibTrans" cxnId="{F2E13801-B33E-43F1-88E2-4AAA3806C478}">
      <dgm:prSet/>
      <dgm:spPr/>
      <dgm:t>
        <a:bodyPr/>
        <a:lstStyle/>
        <a:p>
          <a:endParaRPr lang="en-US"/>
        </a:p>
      </dgm:t>
    </dgm:pt>
    <dgm:pt modelId="{F792D3DD-1F62-4D58-8FBF-5502B808D0F2}">
      <dgm:prSet/>
      <dgm:spPr/>
      <dgm:t>
        <a:bodyPr/>
        <a:lstStyle/>
        <a:p>
          <a:r>
            <a:rPr lang="en-US"/>
            <a:t>10-day notice before all meetings </a:t>
          </a:r>
        </a:p>
      </dgm:t>
    </dgm:pt>
    <dgm:pt modelId="{A00D7CA4-BF9A-437E-BDE4-00CF4D736190}" type="parTrans" cxnId="{2296FB27-08B2-48E0-A669-83C4EB6691AF}">
      <dgm:prSet/>
      <dgm:spPr/>
      <dgm:t>
        <a:bodyPr/>
        <a:lstStyle/>
        <a:p>
          <a:endParaRPr lang="en-US"/>
        </a:p>
      </dgm:t>
    </dgm:pt>
    <dgm:pt modelId="{3B5CBCA3-2DCD-4FCF-8267-8B1C60F5BDA5}" type="sibTrans" cxnId="{2296FB27-08B2-48E0-A669-83C4EB6691AF}">
      <dgm:prSet/>
      <dgm:spPr/>
      <dgm:t>
        <a:bodyPr/>
        <a:lstStyle/>
        <a:p>
          <a:endParaRPr lang="en-US"/>
        </a:p>
      </dgm:t>
    </dgm:pt>
    <dgm:pt modelId="{0862AE42-4DFC-4ADC-9A4B-8200AD3F2233}">
      <dgm:prSet/>
      <dgm:spPr/>
      <dgm:t>
        <a:bodyPr/>
        <a:lstStyle/>
        <a:p>
          <a:r>
            <a:rPr lang="en-US" dirty="0"/>
            <a:t>Conduct all financials transactions by check </a:t>
          </a:r>
        </a:p>
      </dgm:t>
    </dgm:pt>
    <dgm:pt modelId="{D24E375D-5FF6-499D-82AC-346F163E1CCD}" type="parTrans" cxnId="{256E3943-3972-4AA2-B7AB-11A71FE5C656}">
      <dgm:prSet/>
      <dgm:spPr/>
      <dgm:t>
        <a:bodyPr/>
        <a:lstStyle/>
        <a:p>
          <a:endParaRPr lang="en-US"/>
        </a:p>
      </dgm:t>
    </dgm:pt>
    <dgm:pt modelId="{AE676CB0-DE0A-4B53-9F46-075030254AF5}" type="sibTrans" cxnId="{256E3943-3972-4AA2-B7AB-11A71FE5C656}">
      <dgm:prSet/>
      <dgm:spPr/>
      <dgm:t>
        <a:bodyPr/>
        <a:lstStyle/>
        <a:p>
          <a:endParaRPr lang="en-US"/>
        </a:p>
      </dgm:t>
    </dgm:pt>
    <dgm:pt modelId="{633F046B-C43C-4C13-95C0-48FAB398568B}">
      <dgm:prSet/>
      <dgm:spPr/>
      <dgm:t>
        <a:bodyPr/>
        <a:lstStyle/>
        <a:p>
          <a:r>
            <a:rPr lang="en-US"/>
            <a:t>Bank (Checking Account)</a:t>
          </a:r>
        </a:p>
      </dgm:t>
    </dgm:pt>
    <dgm:pt modelId="{E9C5FE7F-0A4F-4C50-8A28-459BBB7B1499}" type="parTrans" cxnId="{C373BB4A-B605-4C73-B80C-0D80912B1E92}">
      <dgm:prSet/>
      <dgm:spPr/>
      <dgm:t>
        <a:bodyPr/>
        <a:lstStyle/>
        <a:p>
          <a:endParaRPr lang="en-US"/>
        </a:p>
      </dgm:t>
    </dgm:pt>
    <dgm:pt modelId="{F57B7204-F760-4E67-87E9-650CD5745B48}" type="sibTrans" cxnId="{C373BB4A-B605-4C73-B80C-0D80912B1E92}">
      <dgm:prSet/>
      <dgm:spPr/>
      <dgm:t>
        <a:bodyPr/>
        <a:lstStyle/>
        <a:p>
          <a:endParaRPr lang="en-US"/>
        </a:p>
      </dgm:t>
    </dgm:pt>
    <dgm:pt modelId="{AEC447C5-C64F-4594-807F-B51B5719A70D}">
      <dgm:prSet/>
      <dgm:spPr/>
      <dgm:t>
        <a:bodyPr/>
        <a:lstStyle/>
        <a:p>
          <a:pPr rtl="0"/>
          <a:r>
            <a:rPr lang="en-US">
              <a:latin typeface="Calibri Light" panose="020F0302020204030204"/>
            </a:rPr>
            <a:t>Meet </a:t>
          </a:r>
          <a:r>
            <a:rPr lang="en-US"/>
            <a:t>quarterly with principal</a:t>
          </a:r>
          <a:r>
            <a:rPr lang="en-US">
              <a:latin typeface="Calibri Light" panose="020F0302020204030204"/>
            </a:rPr>
            <a:t> </a:t>
          </a:r>
          <a:endParaRPr lang="en-US"/>
        </a:p>
      </dgm:t>
    </dgm:pt>
    <dgm:pt modelId="{848790FF-1FEF-492A-B1DE-23B2D75D560E}" type="parTrans" cxnId="{8322E05E-B48E-47F3-A0C0-3528DC6256A6}">
      <dgm:prSet/>
      <dgm:spPr/>
      <dgm:t>
        <a:bodyPr/>
        <a:lstStyle/>
        <a:p>
          <a:endParaRPr lang="en-US"/>
        </a:p>
      </dgm:t>
    </dgm:pt>
    <dgm:pt modelId="{06340AB2-D5D0-4FC2-8157-2528A0BE0F5A}" type="sibTrans" cxnId="{8322E05E-B48E-47F3-A0C0-3528DC6256A6}">
      <dgm:prSet/>
      <dgm:spPr/>
      <dgm:t>
        <a:bodyPr/>
        <a:lstStyle/>
        <a:p>
          <a:endParaRPr lang="en-US"/>
        </a:p>
      </dgm:t>
    </dgm:pt>
    <dgm:pt modelId="{B38488F5-377F-414B-8A05-C95A98FDD969}" type="pres">
      <dgm:prSet presAssocID="{476417B1-3791-4EE7-B571-CD97F3BDFFA8}" presName="hierChild1" presStyleCnt="0">
        <dgm:presLayoutVars>
          <dgm:orgChart val="1"/>
          <dgm:chPref val="1"/>
          <dgm:dir/>
          <dgm:animOne val="branch"/>
          <dgm:animLvl val="lvl"/>
          <dgm:resizeHandles/>
        </dgm:presLayoutVars>
      </dgm:prSet>
      <dgm:spPr/>
    </dgm:pt>
    <dgm:pt modelId="{50292F29-351E-4FD1-A295-9BE4E5A2B72A}" type="pres">
      <dgm:prSet presAssocID="{B39ECE42-3AE6-4F72-BD06-E2E32890F087}" presName="hierRoot1" presStyleCnt="0">
        <dgm:presLayoutVars>
          <dgm:hierBranch val="init"/>
        </dgm:presLayoutVars>
      </dgm:prSet>
      <dgm:spPr/>
    </dgm:pt>
    <dgm:pt modelId="{29ED0843-60A1-45CA-A000-3684386394C9}" type="pres">
      <dgm:prSet presAssocID="{B39ECE42-3AE6-4F72-BD06-E2E32890F087}" presName="rootComposite1" presStyleCnt="0"/>
      <dgm:spPr/>
    </dgm:pt>
    <dgm:pt modelId="{288F1715-22CD-4A98-930D-48CEF4249C8D}" type="pres">
      <dgm:prSet presAssocID="{B39ECE42-3AE6-4F72-BD06-E2E32890F087}" presName="rootText1" presStyleLbl="node0" presStyleIdx="0" presStyleCnt="4">
        <dgm:presLayoutVars>
          <dgm:chPref val="3"/>
        </dgm:presLayoutVars>
      </dgm:prSet>
      <dgm:spPr/>
    </dgm:pt>
    <dgm:pt modelId="{853E1AF6-F00E-44CB-AACB-9DE489CBD4EB}" type="pres">
      <dgm:prSet presAssocID="{B39ECE42-3AE6-4F72-BD06-E2E32890F087}" presName="rootConnector1" presStyleLbl="node1" presStyleIdx="0" presStyleCnt="0"/>
      <dgm:spPr/>
    </dgm:pt>
    <dgm:pt modelId="{D294F733-9D4E-45EF-8DCE-957398069B15}" type="pres">
      <dgm:prSet presAssocID="{B39ECE42-3AE6-4F72-BD06-E2E32890F087}" presName="hierChild2" presStyleCnt="0"/>
      <dgm:spPr/>
    </dgm:pt>
    <dgm:pt modelId="{0DADCC0E-DDBB-445D-903B-4781DA73F662}" type="pres">
      <dgm:prSet presAssocID="{CB756EE8-1A78-455C-A016-6E66814C2C59}" presName="Name64" presStyleLbl="parChTrans1D2" presStyleIdx="0" presStyleCnt="7"/>
      <dgm:spPr/>
    </dgm:pt>
    <dgm:pt modelId="{20222168-C092-4407-9887-8828138F1987}" type="pres">
      <dgm:prSet presAssocID="{426339FF-700D-4569-90DA-350C7E7F3461}" presName="hierRoot2" presStyleCnt="0">
        <dgm:presLayoutVars>
          <dgm:hierBranch val="init"/>
        </dgm:presLayoutVars>
      </dgm:prSet>
      <dgm:spPr/>
    </dgm:pt>
    <dgm:pt modelId="{116093C5-9B7D-4D4C-8807-4927322CCE73}" type="pres">
      <dgm:prSet presAssocID="{426339FF-700D-4569-90DA-350C7E7F3461}" presName="rootComposite" presStyleCnt="0"/>
      <dgm:spPr/>
    </dgm:pt>
    <dgm:pt modelId="{170E30E5-9556-4744-B6CA-ED0C463DAB46}" type="pres">
      <dgm:prSet presAssocID="{426339FF-700D-4569-90DA-350C7E7F3461}" presName="rootText" presStyleLbl="node2" presStyleIdx="0" presStyleCnt="7">
        <dgm:presLayoutVars>
          <dgm:chPref val="3"/>
        </dgm:presLayoutVars>
      </dgm:prSet>
      <dgm:spPr/>
    </dgm:pt>
    <dgm:pt modelId="{BA107916-6C53-45C3-A412-4FF5B69E6AA5}" type="pres">
      <dgm:prSet presAssocID="{426339FF-700D-4569-90DA-350C7E7F3461}" presName="rootConnector" presStyleLbl="node2" presStyleIdx="0" presStyleCnt="7"/>
      <dgm:spPr/>
    </dgm:pt>
    <dgm:pt modelId="{8C2E6319-F5AA-45EF-83E6-973C8BAC97F9}" type="pres">
      <dgm:prSet presAssocID="{426339FF-700D-4569-90DA-350C7E7F3461}" presName="hierChild4" presStyleCnt="0"/>
      <dgm:spPr/>
    </dgm:pt>
    <dgm:pt modelId="{09B08409-B13B-42D2-BB18-CF09358C7843}" type="pres">
      <dgm:prSet presAssocID="{426339FF-700D-4569-90DA-350C7E7F3461}" presName="hierChild5" presStyleCnt="0"/>
      <dgm:spPr/>
    </dgm:pt>
    <dgm:pt modelId="{627F0C40-A3A9-466E-A04C-FD7AEF385763}" type="pres">
      <dgm:prSet presAssocID="{62E9076D-2BA4-4C1E-ABA9-8D9A73F910C3}" presName="Name64" presStyleLbl="parChTrans1D2" presStyleIdx="1" presStyleCnt="7"/>
      <dgm:spPr/>
    </dgm:pt>
    <dgm:pt modelId="{222D01B8-8045-4179-B4D4-4019AE97E7B3}" type="pres">
      <dgm:prSet presAssocID="{A1AB7E33-8793-4109-B5EB-5FC315A3E204}" presName="hierRoot2" presStyleCnt="0">
        <dgm:presLayoutVars>
          <dgm:hierBranch val="init"/>
        </dgm:presLayoutVars>
      </dgm:prSet>
      <dgm:spPr/>
    </dgm:pt>
    <dgm:pt modelId="{1540F847-EC6E-41B0-9A68-11BF62A4DED8}" type="pres">
      <dgm:prSet presAssocID="{A1AB7E33-8793-4109-B5EB-5FC315A3E204}" presName="rootComposite" presStyleCnt="0"/>
      <dgm:spPr/>
    </dgm:pt>
    <dgm:pt modelId="{EFD35D73-35B6-45CA-AD36-95BA5B7916E6}" type="pres">
      <dgm:prSet presAssocID="{A1AB7E33-8793-4109-B5EB-5FC315A3E204}" presName="rootText" presStyleLbl="node2" presStyleIdx="1" presStyleCnt="7">
        <dgm:presLayoutVars>
          <dgm:chPref val="3"/>
        </dgm:presLayoutVars>
      </dgm:prSet>
      <dgm:spPr/>
    </dgm:pt>
    <dgm:pt modelId="{3FA89756-DE3C-4427-A8E4-810099B65D8D}" type="pres">
      <dgm:prSet presAssocID="{A1AB7E33-8793-4109-B5EB-5FC315A3E204}" presName="rootConnector" presStyleLbl="node2" presStyleIdx="1" presStyleCnt="7"/>
      <dgm:spPr/>
    </dgm:pt>
    <dgm:pt modelId="{734E87D9-D1B2-405A-8C74-6C39C3D5217F}" type="pres">
      <dgm:prSet presAssocID="{A1AB7E33-8793-4109-B5EB-5FC315A3E204}" presName="hierChild4" presStyleCnt="0"/>
      <dgm:spPr/>
    </dgm:pt>
    <dgm:pt modelId="{E9F9EDA6-E08B-4A89-9712-D559E1B95E1A}" type="pres">
      <dgm:prSet presAssocID="{A1AB7E33-8793-4109-B5EB-5FC315A3E204}" presName="hierChild5" presStyleCnt="0"/>
      <dgm:spPr/>
    </dgm:pt>
    <dgm:pt modelId="{6807D38D-D27E-426B-BAAA-02D6F8011904}" type="pres">
      <dgm:prSet presAssocID="{848790FF-1FEF-492A-B1DE-23B2D75D560E}" presName="Name64" presStyleLbl="parChTrans1D2" presStyleIdx="2" presStyleCnt="7"/>
      <dgm:spPr/>
    </dgm:pt>
    <dgm:pt modelId="{DFC7A1F7-E0A9-4944-9AE5-59F09A11EA7D}" type="pres">
      <dgm:prSet presAssocID="{AEC447C5-C64F-4594-807F-B51B5719A70D}" presName="hierRoot2" presStyleCnt="0">
        <dgm:presLayoutVars>
          <dgm:hierBranch val="init"/>
        </dgm:presLayoutVars>
      </dgm:prSet>
      <dgm:spPr/>
    </dgm:pt>
    <dgm:pt modelId="{7E3DEDE4-E634-4E2B-AC13-11CCCEA89C6F}" type="pres">
      <dgm:prSet presAssocID="{AEC447C5-C64F-4594-807F-B51B5719A70D}" presName="rootComposite" presStyleCnt="0"/>
      <dgm:spPr/>
    </dgm:pt>
    <dgm:pt modelId="{1A222A62-F862-412C-A90E-57B5C19DB35B}" type="pres">
      <dgm:prSet presAssocID="{AEC447C5-C64F-4594-807F-B51B5719A70D}" presName="rootText" presStyleLbl="node2" presStyleIdx="2" presStyleCnt="7">
        <dgm:presLayoutVars>
          <dgm:chPref val="3"/>
        </dgm:presLayoutVars>
      </dgm:prSet>
      <dgm:spPr/>
    </dgm:pt>
    <dgm:pt modelId="{B28F1080-A7CB-45C6-8B35-1986D56DE97E}" type="pres">
      <dgm:prSet presAssocID="{AEC447C5-C64F-4594-807F-B51B5719A70D}" presName="rootConnector" presStyleLbl="node2" presStyleIdx="2" presStyleCnt="7"/>
      <dgm:spPr/>
    </dgm:pt>
    <dgm:pt modelId="{3FD4038F-737A-495E-B1C3-3C7D77944101}" type="pres">
      <dgm:prSet presAssocID="{AEC447C5-C64F-4594-807F-B51B5719A70D}" presName="hierChild4" presStyleCnt="0"/>
      <dgm:spPr/>
    </dgm:pt>
    <dgm:pt modelId="{EAF33707-5477-49A9-A2DA-9CF78226C6D5}" type="pres">
      <dgm:prSet presAssocID="{AEC447C5-C64F-4594-807F-B51B5719A70D}" presName="hierChild5" presStyleCnt="0"/>
      <dgm:spPr/>
    </dgm:pt>
    <dgm:pt modelId="{181186EB-E48B-4979-9EBF-DB7A47F2C42A}" type="pres">
      <dgm:prSet presAssocID="{B39ECE42-3AE6-4F72-BD06-E2E32890F087}" presName="hierChild3" presStyleCnt="0"/>
      <dgm:spPr/>
    </dgm:pt>
    <dgm:pt modelId="{7968E38B-9168-4C7C-9DC8-B34DFFD0DFF3}" type="pres">
      <dgm:prSet presAssocID="{E8B969C2-CC5A-438A-AF9D-1A60AE902D30}" presName="hierRoot1" presStyleCnt="0">
        <dgm:presLayoutVars>
          <dgm:hierBranch val="init"/>
        </dgm:presLayoutVars>
      </dgm:prSet>
      <dgm:spPr/>
    </dgm:pt>
    <dgm:pt modelId="{B8DEDE59-11B7-4F91-BE88-806CA9A3FC09}" type="pres">
      <dgm:prSet presAssocID="{E8B969C2-CC5A-438A-AF9D-1A60AE902D30}" presName="rootComposite1" presStyleCnt="0"/>
      <dgm:spPr/>
    </dgm:pt>
    <dgm:pt modelId="{C7758C74-6B6A-43C7-B3EC-4C81533A5093}" type="pres">
      <dgm:prSet presAssocID="{E8B969C2-CC5A-438A-AF9D-1A60AE902D30}" presName="rootText1" presStyleLbl="node0" presStyleIdx="1" presStyleCnt="4">
        <dgm:presLayoutVars>
          <dgm:chPref val="3"/>
        </dgm:presLayoutVars>
      </dgm:prSet>
      <dgm:spPr/>
    </dgm:pt>
    <dgm:pt modelId="{16C72E8A-0F65-480D-BCBF-B736F8052740}" type="pres">
      <dgm:prSet presAssocID="{E8B969C2-CC5A-438A-AF9D-1A60AE902D30}" presName="rootConnector1" presStyleLbl="node1" presStyleIdx="0" presStyleCnt="0"/>
      <dgm:spPr/>
    </dgm:pt>
    <dgm:pt modelId="{8974D1B5-0322-4ABB-9090-E0C21B79FDA5}" type="pres">
      <dgm:prSet presAssocID="{E8B969C2-CC5A-438A-AF9D-1A60AE902D30}" presName="hierChild2" presStyleCnt="0"/>
      <dgm:spPr/>
    </dgm:pt>
    <dgm:pt modelId="{3D7D48E8-6BE2-48F0-B5C3-BF4F66398D8E}" type="pres">
      <dgm:prSet presAssocID="{A00D7CA4-BF9A-437E-BDE4-00CF4D736190}" presName="Name64" presStyleLbl="parChTrans1D2" presStyleIdx="3" presStyleCnt="7"/>
      <dgm:spPr/>
    </dgm:pt>
    <dgm:pt modelId="{F5DA9025-A581-48FF-BC38-325D5F8C808B}" type="pres">
      <dgm:prSet presAssocID="{F792D3DD-1F62-4D58-8FBF-5502B808D0F2}" presName="hierRoot2" presStyleCnt="0">
        <dgm:presLayoutVars>
          <dgm:hierBranch val="init"/>
        </dgm:presLayoutVars>
      </dgm:prSet>
      <dgm:spPr/>
    </dgm:pt>
    <dgm:pt modelId="{DCAA8244-2F91-4928-8679-38AEA92AF431}" type="pres">
      <dgm:prSet presAssocID="{F792D3DD-1F62-4D58-8FBF-5502B808D0F2}" presName="rootComposite" presStyleCnt="0"/>
      <dgm:spPr/>
    </dgm:pt>
    <dgm:pt modelId="{86330C5D-8482-4080-9AB3-394CB2F56C73}" type="pres">
      <dgm:prSet presAssocID="{F792D3DD-1F62-4D58-8FBF-5502B808D0F2}" presName="rootText" presStyleLbl="node2" presStyleIdx="3" presStyleCnt="7">
        <dgm:presLayoutVars>
          <dgm:chPref val="3"/>
        </dgm:presLayoutVars>
      </dgm:prSet>
      <dgm:spPr/>
    </dgm:pt>
    <dgm:pt modelId="{AECB6FBB-1678-4458-8689-969D79507ADA}" type="pres">
      <dgm:prSet presAssocID="{F792D3DD-1F62-4D58-8FBF-5502B808D0F2}" presName="rootConnector" presStyleLbl="node2" presStyleIdx="3" presStyleCnt="7"/>
      <dgm:spPr/>
    </dgm:pt>
    <dgm:pt modelId="{7C2C4DD1-03E0-4B1C-8B47-9BAFDEB57163}" type="pres">
      <dgm:prSet presAssocID="{F792D3DD-1F62-4D58-8FBF-5502B808D0F2}" presName="hierChild4" presStyleCnt="0"/>
      <dgm:spPr/>
    </dgm:pt>
    <dgm:pt modelId="{E095A3EE-228E-4C9F-88F7-3BFF245EE3BF}" type="pres">
      <dgm:prSet presAssocID="{F792D3DD-1F62-4D58-8FBF-5502B808D0F2}" presName="hierChild5" presStyleCnt="0"/>
      <dgm:spPr/>
    </dgm:pt>
    <dgm:pt modelId="{CAE73909-CB1C-4DEA-96DD-DD0654288206}" type="pres">
      <dgm:prSet presAssocID="{3BE0F269-60E5-43FC-889A-7F6D4FF86545}" presName="Name64" presStyleLbl="parChTrans1D2" presStyleIdx="4" presStyleCnt="7"/>
      <dgm:spPr/>
    </dgm:pt>
    <dgm:pt modelId="{49F5918F-7A1E-4897-A1B4-C8DA1A0850B1}" type="pres">
      <dgm:prSet presAssocID="{4C82F881-04DD-40AD-88AD-65F2039275A1}" presName="hierRoot2" presStyleCnt="0">
        <dgm:presLayoutVars>
          <dgm:hierBranch val="init"/>
        </dgm:presLayoutVars>
      </dgm:prSet>
      <dgm:spPr/>
    </dgm:pt>
    <dgm:pt modelId="{83D95D0C-2AC5-4209-AC25-E758F9902413}" type="pres">
      <dgm:prSet presAssocID="{4C82F881-04DD-40AD-88AD-65F2039275A1}" presName="rootComposite" presStyleCnt="0"/>
      <dgm:spPr/>
    </dgm:pt>
    <dgm:pt modelId="{CD0993BF-3D4F-4AB5-BBA7-0F8CC58B7F0C}" type="pres">
      <dgm:prSet presAssocID="{4C82F881-04DD-40AD-88AD-65F2039275A1}" presName="rootText" presStyleLbl="node2" presStyleIdx="4" presStyleCnt="7">
        <dgm:presLayoutVars>
          <dgm:chPref val="3"/>
        </dgm:presLayoutVars>
      </dgm:prSet>
      <dgm:spPr/>
    </dgm:pt>
    <dgm:pt modelId="{D45296E5-CDD0-4862-8CBB-7C1E4313B732}" type="pres">
      <dgm:prSet presAssocID="{4C82F881-04DD-40AD-88AD-65F2039275A1}" presName="rootConnector" presStyleLbl="node2" presStyleIdx="4" presStyleCnt="7"/>
      <dgm:spPr/>
    </dgm:pt>
    <dgm:pt modelId="{D73C8844-9C80-4406-B74B-CA314102A7D8}" type="pres">
      <dgm:prSet presAssocID="{4C82F881-04DD-40AD-88AD-65F2039275A1}" presName="hierChild4" presStyleCnt="0"/>
      <dgm:spPr/>
    </dgm:pt>
    <dgm:pt modelId="{F147D56D-31CB-475C-9F9B-C46AA56C805B}" type="pres">
      <dgm:prSet presAssocID="{4C82F881-04DD-40AD-88AD-65F2039275A1}" presName="hierChild5" presStyleCnt="0"/>
      <dgm:spPr/>
    </dgm:pt>
    <dgm:pt modelId="{9430DEB1-AE9C-4080-BAB8-43D3E5DDDE29}" type="pres">
      <dgm:prSet presAssocID="{E8B969C2-CC5A-438A-AF9D-1A60AE902D30}" presName="hierChild3" presStyleCnt="0"/>
      <dgm:spPr/>
    </dgm:pt>
    <dgm:pt modelId="{9F2FC5D8-246A-4704-A09A-FE2458859198}" type="pres">
      <dgm:prSet presAssocID="{326B6A92-AE2E-4024-994E-533FC74ECD1A}" presName="hierRoot1" presStyleCnt="0">
        <dgm:presLayoutVars>
          <dgm:hierBranch val="init"/>
        </dgm:presLayoutVars>
      </dgm:prSet>
      <dgm:spPr/>
    </dgm:pt>
    <dgm:pt modelId="{4A8D8CEE-2B1D-48B1-B5DA-5507F4685573}" type="pres">
      <dgm:prSet presAssocID="{326B6A92-AE2E-4024-994E-533FC74ECD1A}" presName="rootComposite1" presStyleCnt="0"/>
      <dgm:spPr/>
    </dgm:pt>
    <dgm:pt modelId="{E657D13A-91A3-4937-9AA1-BBB38A62E40B}" type="pres">
      <dgm:prSet presAssocID="{326B6A92-AE2E-4024-994E-533FC74ECD1A}" presName="rootText1" presStyleLbl="node0" presStyleIdx="2" presStyleCnt="4">
        <dgm:presLayoutVars>
          <dgm:chPref val="3"/>
        </dgm:presLayoutVars>
      </dgm:prSet>
      <dgm:spPr/>
    </dgm:pt>
    <dgm:pt modelId="{450F2590-6DB2-42EC-9073-8DED79EB1729}" type="pres">
      <dgm:prSet presAssocID="{326B6A92-AE2E-4024-994E-533FC74ECD1A}" presName="rootConnector1" presStyleLbl="node1" presStyleIdx="0" presStyleCnt="0"/>
      <dgm:spPr/>
    </dgm:pt>
    <dgm:pt modelId="{8A75F6C4-0D93-4A8E-9882-1BA410AA27F8}" type="pres">
      <dgm:prSet presAssocID="{326B6A92-AE2E-4024-994E-533FC74ECD1A}" presName="hierChild2" presStyleCnt="0"/>
      <dgm:spPr/>
    </dgm:pt>
    <dgm:pt modelId="{58C9A77D-8BD2-4F41-B74D-E73F0F719337}" type="pres">
      <dgm:prSet presAssocID="{326B6A92-AE2E-4024-994E-533FC74ECD1A}" presName="hierChild3" presStyleCnt="0"/>
      <dgm:spPr/>
    </dgm:pt>
    <dgm:pt modelId="{40E3324B-A22B-4570-A0B1-16ACBB70DE24}" type="pres">
      <dgm:prSet presAssocID="{1EB397B6-C569-431D-B6A6-DE190D229AD5}" presName="hierRoot1" presStyleCnt="0">
        <dgm:presLayoutVars>
          <dgm:hierBranch val="init"/>
        </dgm:presLayoutVars>
      </dgm:prSet>
      <dgm:spPr/>
    </dgm:pt>
    <dgm:pt modelId="{29002DA8-0A4A-4FCA-BF39-600B33C70113}" type="pres">
      <dgm:prSet presAssocID="{1EB397B6-C569-431D-B6A6-DE190D229AD5}" presName="rootComposite1" presStyleCnt="0"/>
      <dgm:spPr/>
    </dgm:pt>
    <dgm:pt modelId="{2FBC219C-198F-473C-B1EB-47D86A6FD585}" type="pres">
      <dgm:prSet presAssocID="{1EB397B6-C569-431D-B6A6-DE190D229AD5}" presName="rootText1" presStyleLbl="node0" presStyleIdx="3" presStyleCnt="4">
        <dgm:presLayoutVars>
          <dgm:chPref val="3"/>
        </dgm:presLayoutVars>
      </dgm:prSet>
      <dgm:spPr/>
    </dgm:pt>
    <dgm:pt modelId="{5DF17F76-1A46-49B1-AEEF-2F2E7A068D9F}" type="pres">
      <dgm:prSet presAssocID="{1EB397B6-C569-431D-B6A6-DE190D229AD5}" presName="rootConnector1" presStyleLbl="node1" presStyleIdx="0" presStyleCnt="0"/>
      <dgm:spPr/>
    </dgm:pt>
    <dgm:pt modelId="{B1BA37ED-8659-4971-AABC-AD5E99B73052}" type="pres">
      <dgm:prSet presAssocID="{1EB397B6-C569-431D-B6A6-DE190D229AD5}" presName="hierChild2" presStyleCnt="0"/>
      <dgm:spPr/>
    </dgm:pt>
    <dgm:pt modelId="{2005CBFF-1FB6-43B7-B8FE-38C054B9D871}" type="pres">
      <dgm:prSet presAssocID="{E9C5FE7F-0A4F-4C50-8A28-459BBB7B1499}" presName="Name64" presStyleLbl="parChTrans1D2" presStyleIdx="5" presStyleCnt="7"/>
      <dgm:spPr/>
    </dgm:pt>
    <dgm:pt modelId="{836F310B-46BA-418B-914D-7D03707BDA1F}" type="pres">
      <dgm:prSet presAssocID="{633F046B-C43C-4C13-95C0-48FAB398568B}" presName="hierRoot2" presStyleCnt="0">
        <dgm:presLayoutVars>
          <dgm:hierBranch val="init"/>
        </dgm:presLayoutVars>
      </dgm:prSet>
      <dgm:spPr/>
    </dgm:pt>
    <dgm:pt modelId="{9A1624F7-FDDB-4D4C-B434-772D38CB8751}" type="pres">
      <dgm:prSet presAssocID="{633F046B-C43C-4C13-95C0-48FAB398568B}" presName="rootComposite" presStyleCnt="0"/>
      <dgm:spPr/>
    </dgm:pt>
    <dgm:pt modelId="{5F8CFD0F-B3FE-4EB4-B285-07B968460AF4}" type="pres">
      <dgm:prSet presAssocID="{633F046B-C43C-4C13-95C0-48FAB398568B}" presName="rootText" presStyleLbl="node2" presStyleIdx="5" presStyleCnt="7">
        <dgm:presLayoutVars>
          <dgm:chPref val="3"/>
        </dgm:presLayoutVars>
      </dgm:prSet>
      <dgm:spPr/>
    </dgm:pt>
    <dgm:pt modelId="{675E66B4-1567-4DEB-841E-10B1753E9705}" type="pres">
      <dgm:prSet presAssocID="{633F046B-C43C-4C13-95C0-48FAB398568B}" presName="rootConnector" presStyleLbl="node2" presStyleIdx="5" presStyleCnt="7"/>
      <dgm:spPr/>
    </dgm:pt>
    <dgm:pt modelId="{24010B49-BAE3-494B-948A-BBA1F7052302}" type="pres">
      <dgm:prSet presAssocID="{633F046B-C43C-4C13-95C0-48FAB398568B}" presName="hierChild4" presStyleCnt="0"/>
      <dgm:spPr/>
    </dgm:pt>
    <dgm:pt modelId="{16928647-8E5A-4AEC-90D2-A6D1A0A9F0FD}" type="pres">
      <dgm:prSet presAssocID="{633F046B-C43C-4C13-95C0-48FAB398568B}" presName="hierChild5" presStyleCnt="0"/>
      <dgm:spPr/>
    </dgm:pt>
    <dgm:pt modelId="{2FE1E6B1-0F86-4438-A7E7-D341AEFDBD4E}" type="pres">
      <dgm:prSet presAssocID="{D24E375D-5FF6-499D-82AC-346F163E1CCD}" presName="Name64" presStyleLbl="parChTrans1D2" presStyleIdx="6" presStyleCnt="7"/>
      <dgm:spPr/>
    </dgm:pt>
    <dgm:pt modelId="{5CE81117-E11E-4497-8CF3-11B41A58D07A}" type="pres">
      <dgm:prSet presAssocID="{0862AE42-4DFC-4ADC-9A4B-8200AD3F2233}" presName="hierRoot2" presStyleCnt="0">
        <dgm:presLayoutVars>
          <dgm:hierBranch val="init"/>
        </dgm:presLayoutVars>
      </dgm:prSet>
      <dgm:spPr/>
    </dgm:pt>
    <dgm:pt modelId="{7D11B2B4-0299-4B48-A31E-261D241C10ED}" type="pres">
      <dgm:prSet presAssocID="{0862AE42-4DFC-4ADC-9A4B-8200AD3F2233}" presName="rootComposite" presStyleCnt="0"/>
      <dgm:spPr/>
    </dgm:pt>
    <dgm:pt modelId="{494BA582-A748-40D7-B955-ACAA69CA89F0}" type="pres">
      <dgm:prSet presAssocID="{0862AE42-4DFC-4ADC-9A4B-8200AD3F2233}" presName="rootText" presStyleLbl="node2" presStyleIdx="6" presStyleCnt="7">
        <dgm:presLayoutVars>
          <dgm:chPref val="3"/>
        </dgm:presLayoutVars>
      </dgm:prSet>
      <dgm:spPr/>
    </dgm:pt>
    <dgm:pt modelId="{19EDBD84-7393-4522-BCB4-C7762EA6F6ED}" type="pres">
      <dgm:prSet presAssocID="{0862AE42-4DFC-4ADC-9A4B-8200AD3F2233}" presName="rootConnector" presStyleLbl="node2" presStyleIdx="6" presStyleCnt="7"/>
      <dgm:spPr/>
    </dgm:pt>
    <dgm:pt modelId="{3DBBADAD-0E0F-45FE-BAB6-9218C427AF79}" type="pres">
      <dgm:prSet presAssocID="{0862AE42-4DFC-4ADC-9A4B-8200AD3F2233}" presName="hierChild4" presStyleCnt="0"/>
      <dgm:spPr/>
    </dgm:pt>
    <dgm:pt modelId="{B2AD3D81-03B0-4DFB-9CE5-F4F64B087228}" type="pres">
      <dgm:prSet presAssocID="{0862AE42-4DFC-4ADC-9A4B-8200AD3F2233}" presName="hierChild5" presStyleCnt="0"/>
      <dgm:spPr/>
    </dgm:pt>
    <dgm:pt modelId="{BB43B1EC-A837-403B-A9F5-B54F6D55F05F}" type="pres">
      <dgm:prSet presAssocID="{1EB397B6-C569-431D-B6A6-DE190D229AD5}" presName="hierChild3" presStyleCnt="0"/>
      <dgm:spPr/>
    </dgm:pt>
  </dgm:ptLst>
  <dgm:cxnLst>
    <dgm:cxn modelId="{F2E13801-B33E-43F1-88E2-4AAA3806C478}" srcId="{B39ECE42-3AE6-4F72-BD06-E2E32890F087}" destId="{426339FF-700D-4569-90DA-350C7E7F3461}" srcOrd="0" destOrd="0" parTransId="{CB756EE8-1A78-455C-A016-6E66814C2C59}" sibTransId="{5EA40C34-DB1D-435D-B2E3-D66EB991C2D9}"/>
    <dgm:cxn modelId="{FF898801-C8B4-465E-A82D-0D142CA980E6}" type="presOf" srcId="{4C82F881-04DD-40AD-88AD-65F2039275A1}" destId="{D45296E5-CDD0-4862-8CBB-7C1E4313B732}" srcOrd="1" destOrd="0" presId="urn:microsoft.com/office/officeart/2009/3/layout/HorizontalOrganizationChart"/>
    <dgm:cxn modelId="{59F7F101-4B9C-462D-93EB-6869CDA1D288}" type="presOf" srcId="{CB756EE8-1A78-455C-A016-6E66814C2C59}" destId="{0DADCC0E-DDBB-445D-903B-4781DA73F662}" srcOrd="0" destOrd="0" presId="urn:microsoft.com/office/officeart/2009/3/layout/HorizontalOrganizationChart"/>
    <dgm:cxn modelId="{C837E504-15E3-4647-B231-7492C9162FD4}" type="presOf" srcId="{326B6A92-AE2E-4024-994E-533FC74ECD1A}" destId="{450F2590-6DB2-42EC-9073-8DED79EB1729}" srcOrd="1" destOrd="0" presId="urn:microsoft.com/office/officeart/2009/3/layout/HorizontalOrganizationChart"/>
    <dgm:cxn modelId="{7473BC07-96EA-4723-B9AA-C1CA484BC081}" type="presOf" srcId="{AEC447C5-C64F-4594-807F-B51B5719A70D}" destId="{B28F1080-A7CB-45C6-8B35-1986D56DE97E}" srcOrd="1" destOrd="0" presId="urn:microsoft.com/office/officeart/2009/3/layout/HorizontalOrganizationChart"/>
    <dgm:cxn modelId="{7734DF07-9B9C-4131-9846-B8D454A0AE4C}" type="presOf" srcId="{F792D3DD-1F62-4D58-8FBF-5502B808D0F2}" destId="{86330C5D-8482-4080-9AB3-394CB2F56C73}" srcOrd="0" destOrd="0" presId="urn:microsoft.com/office/officeart/2009/3/layout/HorizontalOrganizationChart"/>
    <dgm:cxn modelId="{6559520C-2583-407F-8761-DD2A4ACFE025}" type="presOf" srcId="{E8B969C2-CC5A-438A-AF9D-1A60AE902D30}" destId="{16C72E8A-0F65-480D-BCBF-B736F8052740}" srcOrd="1" destOrd="0" presId="urn:microsoft.com/office/officeart/2009/3/layout/HorizontalOrganizationChart"/>
    <dgm:cxn modelId="{25030A16-E847-4EC9-81D6-6E25B8EC29E5}" srcId="{476417B1-3791-4EE7-B571-CD97F3BDFFA8}" destId="{326B6A92-AE2E-4024-994E-533FC74ECD1A}" srcOrd="2" destOrd="0" parTransId="{C3DC5C96-9928-4D04-9E67-FBE99A6DB82C}" sibTransId="{0A6A9A5A-A999-4785-9D58-65A34397BC9E}"/>
    <dgm:cxn modelId="{2296FB27-08B2-48E0-A669-83C4EB6691AF}" srcId="{E8B969C2-CC5A-438A-AF9D-1A60AE902D30}" destId="{F792D3DD-1F62-4D58-8FBF-5502B808D0F2}" srcOrd="0" destOrd="0" parTransId="{A00D7CA4-BF9A-437E-BDE4-00CF4D736190}" sibTransId="{3B5CBCA3-2DCD-4FCF-8267-8B1C60F5BDA5}"/>
    <dgm:cxn modelId="{9C19EC34-1C75-4BA9-9606-FF86E897EEDC}" type="presOf" srcId="{633F046B-C43C-4C13-95C0-48FAB398568B}" destId="{675E66B4-1567-4DEB-841E-10B1753E9705}" srcOrd="1" destOrd="0" presId="urn:microsoft.com/office/officeart/2009/3/layout/HorizontalOrganizationChart"/>
    <dgm:cxn modelId="{8322E05E-B48E-47F3-A0C0-3528DC6256A6}" srcId="{B39ECE42-3AE6-4F72-BD06-E2E32890F087}" destId="{AEC447C5-C64F-4594-807F-B51B5719A70D}" srcOrd="2" destOrd="0" parTransId="{848790FF-1FEF-492A-B1DE-23B2D75D560E}" sibTransId="{06340AB2-D5D0-4FC2-8157-2528A0BE0F5A}"/>
    <dgm:cxn modelId="{7E463A61-4BD2-4F10-B3C7-0235641A2AF3}" srcId="{476417B1-3791-4EE7-B571-CD97F3BDFFA8}" destId="{1EB397B6-C569-431D-B6A6-DE190D229AD5}" srcOrd="3" destOrd="0" parTransId="{97760B08-61FD-4F81-99EF-38A5CA466163}" sibTransId="{494436D4-ABD6-4C95-99D5-CEE7166761C9}"/>
    <dgm:cxn modelId="{251CBD61-D62A-494A-A976-EE5D8889CF05}" type="presOf" srcId="{AEC447C5-C64F-4594-807F-B51B5719A70D}" destId="{1A222A62-F862-412C-A90E-57B5C19DB35B}" srcOrd="0" destOrd="0" presId="urn:microsoft.com/office/officeart/2009/3/layout/HorizontalOrganizationChart"/>
    <dgm:cxn modelId="{256E3943-3972-4AA2-B7AB-11A71FE5C656}" srcId="{1EB397B6-C569-431D-B6A6-DE190D229AD5}" destId="{0862AE42-4DFC-4ADC-9A4B-8200AD3F2233}" srcOrd="1" destOrd="0" parTransId="{D24E375D-5FF6-499D-82AC-346F163E1CCD}" sibTransId="{AE676CB0-DE0A-4B53-9F46-075030254AF5}"/>
    <dgm:cxn modelId="{A8FE8C44-5986-4E6B-B5D2-B0937B081C98}" type="presOf" srcId="{E9C5FE7F-0A4F-4C50-8A28-459BBB7B1499}" destId="{2005CBFF-1FB6-43B7-B8FE-38C054B9D871}" srcOrd="0" destOrd="0" presId="urn:microsoft.com/office/officeart/2009/3/layout/HorizontalOrganizationChart"/>
    <dgm:cxn modelId="{D2D40365-6487-41B4-A017-2CC46F215FC1}" type="presOf" srcId="{A1AB7E33-8793-4109-B5EB-5FC315A3E204}" destId="{EFD35D73-35B6-45CA-AD36-95BA5B7916E6}" srcOrd="0" destOrd="0" presId="urn:microsoft.com/office/officeart/2009/3/layout/HorizontalOrganizationChart"/>
    <dgm:cxn modelId="{05AD4F66-D59B-4355-B2B2-31EA23E2A505}" type="presOf" srcId="{4C82F881-04DD-40AD-88AD-65F2039275A1}" destId="{CD0993BF-3D4F-4AB5-BBA7-0F8CC58B7F0C}" srcOrd="0" destOrd="0" presId="urn:microsoft.com/office/officeart/2009/3/layout/HorizontalOrganizationChart"/>
    <dgm:cxn modelId="{C373BB4A-B605-4C73-B80C-0D80912B1E92}" srcId="{1EB397B6-C569-431D-B6A6-DE190D229AD5}" destId="{633F046B-C43C-4C13-95C0-48FAB398568B}" srcOrd="0" destOrd="0" parTransId="{E9C5FE7F-0A4F-4C50-8A28-459BBB7B1499}" sibTransId="{F57B7204-F760-4E67-87E9-650CD5745B48}"/>
    <dgm:cxn modelId="{FA965573-5705-4A57-A0FC-63B1EF0C0E62}" srcId="{476417B1-3791-4EE7-B571-CD97F3BDFFA8}" destId="{B39ECE42-3AE6-4F72-BD06-E2E32890F087}" srcOrd="0" destOrd="0" parTransId="{B5FADBC8-2A57-4801-85B6-19170C8F6A20}" sibTransId="{B28CBF25-6836-40D8-93FC-D7592CEF4289}"/>
    <dgm:cxn modelId="{026FED74-4165-4F6A-ACAB-E19C19082FC6}" type="presOf" srcId="{633F046B-C43C-4C13-95C0-48FAB398568B}" destId="{5F8CFD0F-B3FE-4EB4-B285-07B968460AF4}" srcOrd="0" destOrd="0" presId="urn:microsoft.com/office/officeart/2009/3/layout/HorizontalOrganizationChart"/>
    <dgm:cxn modelId="{D6ECB856-ECA9-434B-B195-DED7C3F6AA0A}" type="presOf" srcId="{B39ECE42-3AE6-4F72-BD06-E2E32890F087}" destId="{288F1715-22CD-4A98-930D-48CEF4249C8D}" srcOrd="0" destOrd="0" presId="urn:microsoft.com/office/officeart/2009/3/layout/HorizontalOrganizationChart"/>
    <dgm:cxn modelId="{A5ADDF59-0586-4ADE-AFE0-EE7FD6115148}" type="presOf" srcId="{A00D7CA4-BF9A-437E-BDE4-00CF4D736190}" destId="{3D7D48E8-6BE2-48F0-B5C3-BF4F66398D8E}" srcOrd="0" destOrd="0" presId="urn:microsoft.com/office/officeart/2009/3/layout/HorizontalOrganizationChart"/>
    <dgm:cxn modelId="{B38C2087-8179-4D02-A2F1-70604B4E159E}" type="presOf" srcId="{3BE0F269-60E5-43FC-889A-7F6D4FF86545}" destId="{CAE73909-CB1C-4DEA-96DD-DD0654288206}" srcOrd="0" destOrd="0" presId="urn:microsoft.com/office/officeart/2009/3/layout/HorizontalOrganizationChart"/>
    <dgm:cxn modelId="{F6217E89-756E-4525-A62D-5E202DC1FF91}" type="presOf" srcId="{476417B1-3791-4EE7-B571-CD97F3BDFFA8}" destId="{B38488F5-377F-414B-8A05-C95A98FDD969}" srcOrd="0" destOrd="0" presId="urn:microsoft.com/office/officeart/2009/3/layout/HorizontalOrganizationChart"/>
    <dgm:cxn modelId="{504BDD8E-1062-44B3-A405-B87C7385D622}" type="presOf" srcId="{F792D3DD-1F62-4D58-8FBF-5502B808D0F2}" destId="{AECB6FBB-1678-4458-8689-969D79507ADA}" srcOrd="1" destOrd="0" presId="urn:microsoft.com/office/officeart/2009/3/layout/HorizontalOrganizationChart"/>
    <dgm:cxn modelId="{895FE990-7531-4BF2-9DD1-97726957EC6E}" srcId="{E8B969C2-CC5A-438A-AF9D-1A60AE902D30}" destId="{4C82F881-04DD-40AD-88AD-65F2039275A1}" srcOrd="1" destOrd="0" parTransId="{3BE0F269-60E5-43FC-889A-7F6D4FF86545}" sibTransId="{7A7A0658-482D-48DA-9A97-11B6D0307764}"/>
    <dgm:cxn modelId="{98070499-F077-467F-8B87-CE380FCF1C79}" type="presOf" srcId="{A1AB7E33-8793-4109-B5EB-5FC315A3E204}" destId="{3FA89756-DE3C-4427-A8E4-810099B65D8D}" srcOrd="1" destOrd="0" presId="urn:microsoft.com/office/officeart/2009/3/layout/HorizontalOrganizationChart"/>
    <dgm:cxn modelId="{10DF2F9B-F598-4D59-A0A3-AA90566CC5B0}" type="presOf" srcId="{D24E375D-5FF6-499D-82AC-346F163E1CCD}" destId="{2FE1E6B1-0F86-4438-A7E7-D341AEFDBD4E}" srcOrd="0" destOrd="0" presId="urn:microsoft.com/office/officeart/2009/3/layout/HorizontalOrganizationChart"/>
    <dgm:cxn modelId="{C272D79D-F134-44FB-B44A-F36125938EF1}" type="presOf" srcId="{426339FF-700D-4569-90DA-350C7E7F3461}" destId="{BA107916-6C53-45C3-A412-4FF5B69E6AA5}" srcOrd="1" destOrd="0" presId="urn:microsoft.com/office/officeart/2009/3/layout/HorizontalOrganizationChart"/>
    <dgm:cxn modelId="{8371949F-CE38-40BC-BD89-CAD3CD6CCF06}" type="presOf" srcId="{0862AE42-4DFC-4ADC-9A4B-8200AD3F2233}" destId="{494BA582-A748-40D7-B955-ACAA69CA89F0}" srcOrd="0" destOrd="0" presId="urn:microsoft.com/office/officeart/2009/3/layout/HorizontalOrganizationChart"/>
    <dgm:cxn modelId="{752732A3-0030-49DE-A0F4-A6D47B6C6A15}" type="presOf" srcId="{0862AE42-4DFC-4ADC-9A4B-8200AD3F2233}" destId="{19EDBD84-7393-4522-BCB4-C7762EA6F6ED}" srcOrd="1" destOrd="0" presId="urn:microsoft.com/office/officeart/2009/3/layout/HorizontalOrganizationChart"/>
    <dgm:cxn modelId="{3EF21DAA-E77F-4837-815C-C35AAD3DF45C}" type="presOf" srcId="{1EB397B6-C569-431D-B6A6-DE190D229AD5}" destId="{2FBC219C-198F-473C-B1EB-47D86A6FD585}" srcOrd="0" destOrd="0" presId="urn:microsoft.com/office/officeart/2009/3/layout/HorizontalOrganizationChart"/>
    <dgm:cxn modelId="{4FCDABB1-4421-43D3-A625-5BDF781AAFE3}" type="presOf" srcId="{62E9076D-2BA4-4C1E-ABA9-8D9A73F910C3}" destId="{627F0C40-A3A9-466E-A04C-FD7AEF385763}" srcOrd="0" destOrd="0" presId="urn:microsoft.com/office/officeart/2009/3/layout/HorizontalOrganizationChart"/>
    <dgm:cxn modelId="{5B8D6EC7-8716-4F78-9DD1-741EAF8293B5}" type="presOf" srcId="{E8B969C2-CC5A-438A-AF9D-1A60AE902D30}" destId="{C7758C74-6B6A-43C7-B3EC-4C81533A5093}" srcOrd="0" destOrd="0" presId="urn:microsoft.com/office/officeart/2009/3/layout/HorizontalOrganizationChart"/>
    <dgm:cxn modelId="{A48BE4C8-4294-4071-A7C4-45DC9EC14421}" type="presOf" srcId="{426339FF-700D-4569-90DA-350C7E7F3461}" destId="{170E30E5-9556-4744-B6CA-ED0C463DAB46}" srcOrd="0" destOrd="0" presId="urn:microsoft.com/office/officeart/2009/3/layout/HorizontalOrganizationChart"/>
    <dgm:cxn modelId="{BDEDE6C8-EB84-4B67-AA8B-F1420CA5D185}" type="presOf" srcId="{848790FF-1FEF-492A-B1DE-23B2D75D560E}" destId="{6807D38D-D27E-426B-BAAA-02D6F8011904}" srcOrd="0" destOrd="0" presId="urn:microsoft.com/office/officeart/2009/3/layout/HorizontalOrganizationChart"/>
    <dgm:cxn modelId="{0AF8B7CF-B502-4EBF-9DB2-2A76CF48C5DF}" type="presOf" srcId="{326B6A92-AE2E-4024-994E-533FC74ECD1A}" destId="{E657D13A-91A3-4937-9AA1-BBB38A62E40B}" srcOrd="0" destOrd="0" presId="urn:microsoft.com/office/officeart/2009/3/layout/HorizontalOrganizationChart"/>
    <dgm:cxn modelId="{73B902D3-9DF4-4981-80AB-C49EA44C6080}" type="presOf" srcId="{B39ECE42-3AE6-4F72-BD06-E2E32890F087}" destId="{853E1AF6-F00E-44CB-AACB-9DE489CBD4EB}" srcOrd="1" destOrd="0" presId="urn:microsoft.com/office/officeart/2009/3/layout/HorizontalOrganizationChart"/>
    <dgm:cxn modelId="{E743E8E3-0925-4C42-B19B-661C677E16A7}" srcId="{B39ECE42-3AE6-4F72-BD06-E2E32890F087}" destId="{A1AB7E33-8793-4109-B5EB-5FC315A3E204}" srcOrd="1" destOrd="0" parTransId="{62E9076D-2BA4-4C1E-ABA9-8D9A73F910C3}" sibTransId="{26D49009-373B-4047-A614-A52E64A67222}"/>
    <dgm:cxn modelId="{EC40E5F1-CA26-4FC6-8E0D-DE77EABF25B4}" srcId="{476417B1-3791-4EE7-B571-CD97F3BDFFA8}" destId="{E8B969C2-CC5A-438A-AF9D-1A60AE902D30}" srcOrd="1" destOrd="0" parTransId="{0EC30A42-1740-44A9-A464-B57BC178565E}" sibTransId="{A8CFA437-C9B1-47E3-9DBE-D271842BBE54}"/>
    <dgm:cxn modelId="{AF0E43FE-0CD5-4B11-83F8-5D51E9C70B90}" type="presOf" srcId="{1EB397B6-C569-431D-B6A6-DE190D229AD5}" destId="{5DF17F76-1A46-49B1-AEEF-2F2E7A068D9F}" srcOrd="1" destOrd="0" presId="urn:microsoft.com/office/officeart/2009/3/layout/HorizontalOrganizationChart"/>
    <dgm:cxn modelId="{E4EBBA51-6A8C-4DA0-99D7-83B43775A842}" type="presParOf" srcId="{B38488F5-377F-414B-8A05-C95A98FDD969}" destId="{50292F29-351E-4FD1-A295-9BE4E5A2B72A}" srcOrd="0" destOrd="0" presId="urn:microsoft.com/office/officeart/2009/3/layout/HorizontalOrganizationChart"/>
    <dgm:cxn modelId="{8C7EABE6-C7D1-4F0B-B1FD-62502517EA6F}" type="presParOf" srcId="{50292F29-351E-4FD1-A295-9BE4E5A2B72A}" destId="{29ED0843-60A1-45CA-A000-3684386394C9}" srcOrd="0" destOrd="0" presId="urn:microsoft.com/office/officeart/2009/3/layout/HorizontalOrganizationChart"/>
    <dgm:cxn modelId="{4EFDC5B0-E2D4-4269-ACA4-747378E29AAF}" type="presParOf" srcId="{29ED0843-60A1-45CA-A000-3684386394C9}" destId="{288F1715-22CD-4A98-930D-48CEF4249C8D}" srcOrd="0" destOrd="0" presId="urn:microsoft.com/office/officeart/2009/3/layout/HorizontalOrganizationChart"/>
    <dgm:cxn modelId="{B8976430-C372-4AF7-BE38-559869D7A67F}" type="presParOf" srcId="{29ED0843-60A1-45CA-A000-3684386394C9}" destId="{853E1AF6-F00E-44CB-AACB-9DE489CBD4EB}" srcOrd="1" destOrd="0" presId="urn:microsoft.com/office/officeart/2009/3/layout/HorizontalOrganizationChart"/>
    <dgm:cxn modelId="{FE0FF6AE-F618-4837-B14A-5C82FB1B2625}" type="presParOf" srcId="{50292F29-351E-4FD1-A295-9BE4E5A2B72A}" destId="{D294F733-9D4E-45EF-8DCE-957398069B15}" srcOrd="1" destOrd="0" presId="urn:microsoft.com/office/officeart/2009/3/layout/HorizontalOrganizationChart"/>
    <dgm:cxn modelId="{0E60310F-DE43-4084-B09E-D4840CD1A5B9}" type="presParOf" srcId="{D294F733-9D4E-45EF-8DCE-957398069B15}" destId="{0DADCC0E-DDBB-445D-903B-4781DA73F662}" srcOrd="0" destOrd="0" presId="urn:microsoft.com/office/officeart/2009/3/layout/HorizontalOrganizationChart"/>
    <dgm:cxn modelId="{B7AE2853-D9E7-4FFD-BB1C-41393ABA3EF4}" type="presParOf" srcId="{D294F733-9D4E-45EF-8DCE-957398069B15}" destId="{20222168-C092-4407-9887-8828138F1987}" srcOrd="1" destOrd="0" presId="urn:microsoft.com/office/officeart/2009/3/layout/HorizontalOrganizationChart"/>
    <dgm:cxn modelId="{6E7D34D2-CDEB-41AA-81EA-A71EA7F74672}" type="presParOf" srcId="{20222168-C092-4407-9887-8828138F1987}" destId="{116093C5-9B7D-4D4C-8807-4927322CCE73}" srcOrd="0" destOrd="0" presId="urn:microsoft.com/office/officeart/2009/3/layout/HorizontalOrganizationChart"/>
    <dgm:cxn modelId="{B3B3C0B7-7C02-4E71-ADCD-07DD4C89A3C6}" type="presParOf" srcId="{116093C5-9B7D-4D4C-8807-4927322CCE73}" destId="{170E30E5-9556-4744-B6CA-ED0C463DAB46}" srcOrd="0" destOrd="0" presId="urn:microsoft.com/office/officeart/2009/3/layout/HorizontalOrganizationChart"/>
    <dgm:cxn modelId="{D5A150ED-EEE7-4FC9-A558-5BA2BCCCF4F6}" type="presParOf" srcId="{116093C5-9B7D-4D4C-8807-4927322CCE73}" destId="{BA107916-6C53-45C3-A412-4FF5B69E6AA5}" srcOrd="1" destOrd="0" presId="urn:microsoft.com/office/officeart/2009/3/layout/HorizontalOrganizationChart"/>
    <dgm:cxn modelId="{A914594D-CFFC-4820-AFD5-8AB3FFA22D86}" type="presParOf" srcId="{20222168-C092-4407-9887-8828138F1987}" destId="{8C2E6319-F5AA-45EF-83E6-973C8BAC97F9}" srcOrd="1" destOrd="0" presId="urn:microsoft.com/office/officeart/2009/3/layout/HorizontalOrganizationChart"/>
    <dgm:cxn modelId="{6C1FADFB-10EC-40FB-B763-E37A89761015}" type="presParOf" srcId="{20222168-C092-4407-9887-8828138F1987}" destId="{09B08409-B13B-42D2-BB18-CF09358C7843}" srcOrd="2" destOrd="0" presId="urn:microsoft.com/office/officeart/2009/3/layout/HorizontalOrganizationChart"/>
    <dgm:cxn modelId="{80582A02-942E-4EA6-9538-03C0295EFDAA}" type="presParOf" srcId="{D294F733-9D4E-45EF-8DCE-957398069B15}" destId="{627F0C40-A3A9-466E-A04C-FD7AEF385763}" srcOrd="2" destOrd="0" presId="urn:microsoft.com/office/officeart/2009/3/layout/HorizontalOrganizationChart"/>
    <dgm:cxn modelId="{5F4B97CA-8CF4-4073-AE27-97E587A5432C}" type="presParOf" srcId="{D294F733-9D4E-45EF-8DCE-957398069B15}" destId="{222D01B8-8045-4179-B4D4-4019AE97E7B3}" srcOrd="3" destOrd="0" presId="urn:microsoft.com/office/officeart/2009/3/layout/HorizontalOrganizationChart"/>
    <dgm:cxn modelId="{9CFD82DE-F4E9-486D-967E-08C109EB37D1}" type="presParOf" srcId="{222D01B8-8045-4179-B4D4-4019AE97E7B3}" destId="{1540F847-EC6E-41B0-9A68-11BF62A4DED8}" srcOrd="0" destOrd="0" presId="urn:microsoft.com/office/officeart/2009/3/layout/HorizontalOrganizationChart"/>
    <dgm:cxn modelId="{C45F6AF9-14C1-43AC-B061-4326ED6AEBD1}" type="presParOf" srcId="{1540F847-EC6E-41B0-9A68-11BF62A4DED8}" destId="{EFD35D73-35B6-45CA-AD36-95BA5B7916E6}" srcOrd="0" destOrd="0" presId="urn:microsoft.com/office/officeart/2009/3/layout/HorizontalOrganizationChart"/>
    <dgm:cxn modelId="{B1E034B7-4BBB-4BD8-8DC3-86F425E24E70}" type="presParOf" srcId="{1540F847-EC6E-41B0-9A68-11BF62A4DED8}" destId="{3FA89756-DE3C-4427-A8E4-810099B65D8D}" srcOrd="1" destOrd="0" presId="urn:microsoft.com/office/officeart/2009/3/layout/HorizontalOrganizationChart"/>
    <dgm:cxn modelId="{F7F3E4F8-0012-457D-AE2B-A69D378D9F5F}" type="presParOf" srcId="{222D01B8-8045-4179-B4D4-4019AE97E7B3}" destId="{734E87D9-D1B2-405A-8C74-6C39C3D5217F}" srcOrd="1" destOrd="0" presId="urn:microsoft.com/office/officeart/2009/3/layout/HorizontalOrganizationChart"/>
    <dgm:cxn modelId="{CEB7293F-CE59-43CD-81FC-958FD94F7208}" type="presParOf" srcId="{222D01B8-8045-4179-B4D4-4019AE97E7B3}" destId="{E9F9EDA6-E08B-4A89-9712-D559E1B95E1A}" srcOrd="2" destOrd="0" presId="urn:microsoft.com/office/officeart/2009/3/layout/HorizontalOrganizationChart"/>
    <dgm:cxn modelId="{A699DD88-BB01-477E-820C-4C64F9205A38}" type="presParOf" srcId="{D294F733-9D4E-45EF-8DCE-957398069B15}" destId="{6807D38D-D27E-426B-BAAA-02D6F8011904}" srcOrd="4" destOrd="0" presId="urn:microsoft.com/office/officeart/2009/3/layout/HorizontalOrganizationChart"/>
    <dgm:cxn modelId="{38979F93-BD06-4759-B5BA-434F29E44039}" type="presParOf" srcId="{D294F733-9D4E-45EF-8DCE-957398069B15}" destId="{DFC7A1F7-E0A9-4944-9AE5-59F09A11EA7D}" srcOrd="5" destOrd="0" presId="urn:microsoft.com/office/officeart/2009/3/layout/HorizontalOrganizationChart"/>
    <dgm:cxn modelId="{613CA7A1-09E6-412E-BD86-9C1F6A092EF1}" type="presParOf" srcId="{DFC7A1F7-E0A9-4944-9AE5-59F09A11EA7D}" destId="{7E3DEDE4-E634-4E2B-AC13-11CCCEA89C6F}" srcOrd="0" destOrd="0" presId="urn:microsoft.com/office/officeart/2009/3/layout/HorizontalOrganizationChart"/>
    <dgm:cxn modelId="{0A3E9239-37A2-489D-8954-3551BDE62931}" type="presParOf" srcId="{7E3DEDE4-E634-4E2B-AC13-11CCCEA89C6F}" destId="{1A222A62-F862-412C-A90E-57B5C19DB35B}" srcOrd="0" destOrd="0" presId="urn:microsoft.com/office/officeart/2009/3/layout/HorizontalOrganizationChart"/>
    <dgm:cxn modelId="{0FD51026-F8B7-4B10-B38F-6515CDB5D348}" type="presParOf" srcId="{7E3DEDE4-E634-4E2B-AC13-11CCCEA89C6F}" destId="{B28F1080-A7CB-45C6-8B35-1986D56DE97E}" srcOrd="1" destOrd="0" presId="urn:microsoft.com/office/officeart/2009/3/layout/HorizontalOrganizationChart"/>
    <dgm:cxn modelId="{25688915-923D-44FB-AA6B-8D168B45AFEE}" type="presParOf" srcId="{DFC7A1F7-E0A9-4944-9AE5-59F09A11EA7D}" destId="{3FD4038F-737A-495E-B1C3-3C7D77944101}" srcOrd="1" destOrd="0" presId="urn:microsoft.com/office/officeart/2009/3/layout/HorizontalOrganizationChart"/>
    <dgm:cxn modelId="{BC14F040-022E-45DB-AE70-54C86FE8897B}" type="presParOf" srcId="{DFC7A1F7-E0A9-4944-9AE5-59F09A11EA7D}" destId="{EAF33707-5477-49A9-A2DA-9CF78226C6D5}" srcOrd="2" destOrd="0" presId="urn:microsoft.com/office/officeart/2009/3/layout/HorizontalOrganizationChart"/>
    <dgm:cxn modelId="{8B5E8FC3-D405-4CCA-BB33-0477146FC4DA}" type="presParOf" srcId="{50292F29-351E-4FD1-A295-9BE4E5A2B72A}" destId="{181186EB-E48B-4979-9EBF-DB7A47F2C42A}" srcOrd="2" destOrd="0" presId="urn:microsoft.com/office/officeart/2009/3/layout/HorizontalOrganizationChart"/>
    <dgm:cxn modelId="{5C474249-60C9-420C-B221-08F33A091C3A}" type="presParOf" srcId="{B38488F5-377F-414B-8A05-C95A98FDD969}" destId="{7968E38B-9168-4C7C-9DC8-B34DFFD0DFF3}" srcOrd="1" destOrd="0" presId="urn:microsoft.com/office/officeart/2009/3/layout/HorizontalOrganizationChart"/>
    <dgm:cxn modelId="{E33EB48B-F898-46EF-80E1-B25606BFBE1C}" type="presParOf" srcId="{7968E38B-9168-4C7C-9DC8-B34DFFD0DFF3}" destId="{B8DEDE59-11B7-4F91-BE88-806CA9A3FC09}" srcOrd="0" destOrd="0" presId="urn:microsoft.com/office/officeart/2009/3/layout/HorizontalOrganizationChart"/>
    <dgm:cxn modelId="{9D5E441F-527C-435D-AB09-51E92349EB21}" type="presParOf" srcId="{B8DEDE59-11B7-4F91-BE88-806CA9A3FC09}" destId="{C7758C74-6B6A-43C7-B3EC-4C81533A5093}" srcOrd="0" destOrd="0" presId="urn:microsoft.com/office/officeart/2009/3/layout/HorizontalOrganizationChart"/>
    <dgm:cxn modelId="{3D83DF7F-AA04-469C-B9F5-B5A5AB2639FA}" type="presParOf" srcId="{B8DEDE59-11B7-4F91-BE88-806CA9A3FC09}" destId="{16C72E8A-0F65-480D-BCBF-B736F8052740}" srcOrd="1" destOrd="0" presId="urn:microsoft.com/office/officeart/2009/3/layout/HorizontalOrganizationChart"/>
    <dgm:cxn modelId="{AD1997D0-F57B-4D25-BFA6-D5B5A39A42C9}" type="presParOf" srcId="{7968E38B-9168-4C7C-9DC8-B34DFFD0DFF3}" destId="{8974D1B5-0322-4ABB-9090-E0C21B79FDA5}" srcOrd="1" destOrd="0" presId="urn:microsoft.com/office/officeart/2009/3/layout/HorizontalOrganizationChart"/>
    <dgm:cxn modelId="{50CBDE7D-ED22-4F37-990D-335A60CDBA8F}" type="presParOf" srcId="{8974D1B5-0322-4ABB-9090-E0C21B79FDA5}" destId="{3D7D48E8-6BE2-48F0-B5C3-BF4F66398D8E}" srcOrd="0" destOrd="0" presId="urn:microsoft.com/office/officeart/2009/3/layout/HorizontalOrganizationChart"/>
    <dgm:cxn modelId="{8FDCD3DC-AB95-454C-A871-93B04C6B9285}" type="presParOf" srcId="{8974D1B5-0322-4ABB-9090-E0C21B79FDA5}" destId="{F5DA9025-A581-48FF-BC38-325D5F8C808B}" srcOrd="1" destOrd="0" presId="urn:microsoft.com/office/officeart/2009/3/layout/HorizontalOrganizationChart"/>
    <dgm:cxn modelId="{3BC52F2F-7DA7-4E27-977F-62A8C7D5AC78}" type="presParOf" srcId="{F5DA9025-A581-48FF-BC38-325D5F8C808B}" destId="{DCAA8244-2F91-4928-8679-38AEA92AF431}" srcOrd="0" destOrd="0" presId="urn:microsoft.com/office/officeart/2009/3/layout/HorizontalOrganizationChart"/>
    <dgm:cxn modelId="{48EFADCA-01B9-4780-925C-0EEBE6725EAB}" type="presParOf" srcId="{DCAA8244-2F91-4928-8679-38AEA92AF431}" destId="{86330C5D-8482-4080-9AB3-394CB2F56C73}" srcOrd="0" destOrd="0" presId="urn:microsoft.com/office/officeart/2009/3/layout/HorizontalOrganizationChart"/>
    <dgm:cxn modelId="{811928F2-2DBF-4965-9CF9-4831B786B44C}" type="presParOf" srcId="{DCAA8244-2F91-4928-8679-38AEA92AF431}" destId="{AECB6FBB-1678-4458-8689-969D79507ADA}" srcOrd="1" destOrd="0" presId="urn:microsoft.com/office/officeart/2009/3/layout/HorizontalOrganizationChart"/>
    <dgm:cxn modelId="{B2A35758-8F63-4E73-91C0-0D5C54B48769}" type="presParOf" srcId="{F5DA9025-A581-48FF-BC38-325D5F8C808B}" destId="{7C2C4DD1-03E0-4B1C-8B47-9BAFDEB57163}" srcOrd="1" destOrd="0" presId="urn:microsoft.com/office/officeart/2009/3/layout/HorizontalOrganizationChart"/>
    <dgm:cxn modelId="{D7DD3F72-5264-4ACF-858C-6969CA35753A}" type="presParOf" srcId="{F5DA9025-A581-48FF-BC38-325D5F8C808B}" destId="{E095A3EE-228E-4C9F-88F7-3BFF245EE3BF}" srcOrd="2" destOrd="0" presId="urn:microsoft.com/office/officeart/2009/3/layout/HorizontalOrganizationChart"/>
    <dgm:cxn modelId="{D95A6E07-5BE6-4F79-B15A-90883B229739}" type="presParOf" srcId="{8974D1B5-0322-4ABB-9090-E0C21B79FDA5}" destId="{CAE73909-CB1C-4DEA-96DD-DD0654288206}" srcOrd="2" destOrd="0" presId="urn:microsoft.com/office/officeart/2009/3/layout/HorizontalOrganizationChart"/>
    <dgm:cxn modelId="{5E39584F-A93F-429F-9398-3D74A14CA418}" type="presParOf" srcId="{8974D1B5-0322-4ABB-9090-E0C21B79FDA5}" destId="{49F5918F-7A1E-4897-A1B4-C8DA1A0850B1}" srcOrd="3" destOrd="0" presId="urn:microsoft.com/office/officeart/2009/3/layout/HorizontalOrganizationChart"/>
    <dgm:cxn modelId="{26F16B76-A7A3-4CC7-8F16-8C681017B592}" type="presParOf" srcId="{49F5918F-7A1E-4897-A1B4-C8DA1A0850B1}" destId="{83D95D0C-2AC5-4209-AC25-E758F9902413}" srcOrd="0" destOrd="0" presId="urn:microsoft.com/office/officeart/2009/3/layout/HorizontalOrganizationChart"/>
    <dgm:cxn modelId="{70A73745-2C7C-472D-8A02-0596B102AFD3}" type="presParOf" srcId="{83D95D0C-2AC5-4209-AC25-E758F9902413}" destId="{CD0993BF-3D4F-4AB5-BBA7-0F8CC58B7F0C}" srcOrd="0" destOrd="0" presId="urn:microsoft.com/office/officeart/2009/3/layout/HorizontalOrganizationChart"/>
    <dgm:cxn modelId="{0C4C1827-E226-48D1-B5C9-AB74117ECDA5}" type="presParOf" srcId="{83D95D0C-2AC5-4209-AC25-E758F9902413}" destId="{D45296E5-CDD0-4862-8CBB-7C1E4313B732}" srcOrd="1" destOrd="0" presId="urn:microsoft.com/office/officeart/2009/3/layout/HorizontalOrganizationChart"/>
    <dgm:cxn modelId="{D2A36053-CE44-4093-A1B1-2EF685B594FA}" type="presParOf" srcId="{49F5918F-7A1E-4897-A1B4-C8DA1A0850B1}" destId="{D73C8844-9C80-4406-B74B-CA314102A7D8}" srcOrd="1" destOrd="0" presId="urn:microsoft.com/office/officeart/2009/3/layout/HorizontalOrganizationChart"/>
    <dgm:cxn modelId="{CF5B4095-F487-4DB8-BF6C-FCBC8543F0B5}" type="presParOf" srcId="{49F5918F-7A1E-4897-A1B4-C8DA1A0850B1}" destId="{F147D56D-31CB-475C-9F9B-C46AA56C805B}" srcOrd="2" destOrd="0" presId="urn:microsoft.com/office/officeart/2009/3/layout/HorizontalOrganizationChart"/>
    <dgm:cxn modelId="{A5679225-1366-474F-9E4C-911ADABD1BC4}" type="presParOf" srcId="{7968E38B-9168-4C7C-9DC8-B34DFFD0DFF3}" destId="{9430DEB1-AE9C-4080-BAB8-43D3E5DDDE29}" srcOrd="2" destOrd="0" presId="urn:microsoft.com/office/officeart/2009/3/layout/HorizontalOrganizationChart"/>
    <dgm:cxn modelId="{54BA4880-0FFC-4A06-8EF7-509D337BA586}" type="presParOf" srcId="{B38488F5-377F-414B-8A05-C95A98FDD969}" destId="{9F2FC5D8-246A-4704-A09A-FE2458859198}" srcOrd="2" destOrd="0" presId="urn:microsoft.com/office/officeart/2009/3/layout/HorizontalOrganizationChart"/>
    <dgm:cxn modelId="{E502F041-A57F-4ECE-BEF2-275D648A896E}" type="presParOf" srcId="{9F2FC5D8-246A-4704-A09A-FE2458859198}" destId="{4A8D8CEE-2B1D-48B1-B5DA-5507F4685573}" srcOrd="0" destOrd="0" presId="urn:microsoft.com/office/officeart/2009/3/layout/HorizontalOrganizationChart"/>
    <dgm:cxn modelId="{88276725-AC9E-4831-894E-7DEDFAEE446E}" type="presParOf" srcId="{4A8D8CEE-2B1D-48B1-B5DA-5507F4685573}" destId="{E657D13A-91A3-4937-9AA1-BBB38A62E40B}" srcOrd="0" destOrd="0" presId="urn:microsoft.com/office/officeart/2009/3/layout/HorizontalOrganizationChart"/>
    <dgm:cxn modelId="{43710E35-42CE-4A9F-B296-3D82FACAA0D8}" type="presParOf" srcId="{4A8D8CEE-2B1D-48B1-B5DA-5507F4685573}" destId="{450F2590-6DB2-42EC-9073-8DED79EB1729}" srcOrd="1" destOrd="0" presId="urn:microsoft.com/office/officeart/2009/3/layout/HorizontalOrganizationChart"/>
    <dgm:cxn modelId="{995AEEBB-4A24-4EB5-A1E2-02B5C636BE3E}" type="presParOf" srcId="{9F2FC5D8-246A-4704-A09A-FE2458859198}" destId="{8A75F6C4-0D93-4A8E-9882-1BA410AA27F8}" srcOrd="1" destOrd="0" presId="urn:microsoft.com/office/officeart/2009/3/layout/HorizontalOrganizationChart"/>
    <dgm:cxn modelId="{4447519E-B858-4A5A-B226-20EC4C63A319}" type="presParOf" srcId="{9F2FC5D8-246A-4704-A09A-FE2458859198}" destId="{58C9A77D-8BD2-4F41-B74D-E73F0F719337}" srcOrd="2" destOrd="0" presId="urn:microsoft.com/office/officeart/2009/3/layout/HorizontalOrganizationChart"/>
    <dgm:cxn modelId="{655F52BA-198B-4FF2-ABAC-E7BA1483F505}" type="presParOf" srcId="{B38488F5-377F-414B-8A05-C95A98FDD969}" destId="{40E3324B-A22B-4570-A0B1-16ACBB70DE24}" srcOrd="3" destOrd="0" presId="urn:microsoft.com/office/officeart/2009/3/layout/HorizontalOrganizationChart"/>
    <dgm:cxn modelId="{841563AC-2E70-4376-897D-975B4DF37F78}" type="presParOf" srcId="{40E3324B-A22B-4570-A0B1-16ACBB70DE24}" destId="{29002DA8-0A4A-4FCA-BF39-600B33C70113}" srcOrd="0" destOrd="0" presId="urn:microsoft.com/office/officeart/2009/3/layout/HorizontalOrganizationChart"/>
    <dgm:cxn modelId="{0A685E93-52BE-48FA-8D56-FEC92D33CA96}" type="presParOf" srcId="{29002DA8-0A4A-4FCA-BF39-600B33C70113}" destId="{2FBC219C-198F-473C-B1EB-47D86A6FD585}" srcOrd="0" destOrd="0" presId="urn:microsoft.com/office/officeart/2009/3/layout/HorizontalOrganizationChart"/>
    <dgm:cxn modelId="{3A20CEA5-772F-4618-AC05-419504A5CC6E}" type="presParOf" srcId="{29002DA8-0A4A-4FCA-BF39-600B33C70113}" destId="{5DF17F76-1A46-49B1-AEEF-2F2E7A068D9F}" srcOrd="1" destOrd="0" presId="urn:microsoft.com/office/officeart/2009/3/layout/HorizontalOrganizationChart"/>
    <dgm:cxn modelId="{DFA2B35B-3525-4143-A485-2547CE769B27}" type="presParOf" srcId="{40E3324B-A22B-4570-A0B1-16ACBB70DE24}" destId="{B1BA37ED-8659-4971-AABC-AD5E99B73052}" srcOrd="1" destOrd="0" presId="urn:microsoft.com/office/officeart/2009/3/layout/HorizontalOrganizationChart"/>
    <dgm:cxn modelId="{7EB3248B-7AC7-4690-8C62-792DA6DACCFB}" type="presParOf" srcId="{B1BA37ED-8659-4971-AABC-AD5E99B73052}" destId="{2005CBFF-1FB6-43B7-B8FE-38C054B9D871}" srcOrd="0" destOrd="0" presId="urn:microsoft.com/office/officeart/2009/3/layout/HorizontalOrganizationChart"/>
    <dgm:cxn modelId="{B295CAC2-E2FB-448F-8B6C-98DA8FD0363C}" type="presParOf" srcId="{B1BA37ED-8659-4971-AABC-AD5E99B73052}" destId="{836F310B-46BA-418B-914D-7D03707BDA1F}" srcOrd="1" destOrd="0" presId="urn:microsoft.com/office/officeart/2009/3/layout/HorizontalOrganizationChart"/>
    <dgm:cxn modelId="{04C01631-D625-4326-AF2F-5778FF8B1DF6}" type="presParOf" srcId="{836F310B-46BA-418B-914D-7D03707BDA1F}" destId="{9A1624F7-FDDB-4D4C-B434-772D38CB8751}" srcOrd="0" destOrd="0" presId="urn:microsoft.com/office/officeart/2009/3/layout/HorizontalOrganizationChart"/>
    <dgm:cxn modelId="{7A0CCB5B-0414-4F34-833F-ECEBABFB4437}" type="presParOf" srcId="{9A1624F7-FDDB-4D4C-B434-772D38CB8751}" destId="{5F8CFD0F-B3FE-4EB4-B285-07B968460AF4}" srcOrd="0" destOrd="0" presId="urn:microsoft.com/office/officeart/2009/3/layout/HorizontalOrganizationChart"/>
    <dgm:cxn modelId="{55A18721-8847-4F80-B093-8A37D98F4115}" type="presParOf" srcId="{9A1624F7-FDDB-4D4C-B434-772D38CB8751}" destId="{675E66B4-1567-4DEB-841E-10B1753E9705}" srcOrd="1" destOrd="0" presId="urn:microsoft.com/office/officeart/2009/3/layout/HorizontalOrganizationChart"/>
    <dgm:cxn modelId="{50C50B30-6ACB-4AAD-9BA2-D6D6487645FA}" type="presParOf" srcId="{836F310B-46BA-418B-914D-7D03707BDA1F}" destId="{24010B49-BAE3-494B-948A-BBA1F7052302}" srcOrd="1" destOrd="0" presId="urn:microsoft.com/office/officeart/2009/3/layout/HorizontalOrganizationChart"/>
    <dgm:cxn modelId="{F2FB3ACE-BA21-4DBD-8659-41E938EE4EFE}" type="presParOf" srcId="{836F310B-46BA-418B-914D-7D03707BDA1F}" destId="{16928647-8E5A-4AEC-90D2-A6D1A0A9F0FD}" srcOrd="2" destOrd="0" presId="urn:microsoft.com/office/officeart/2009/3/layout/HorizontalOrganizationChart"/>
    <dgm:cxn modelId="{B5569B65-4286-44F2-8F45-E4C56EF2F8D4}" type="presParOf" srcId="{B1BA37ED-8659-4971-AABC-AD5E99B73052}" destId="{2FE1E6B1-0F86-4438-A7E7-D341AEFDBD4E}" srcOrd="2" destOrd="0" presId="urn:microsoft.com/office/officeart/2009/3/layout/HorizontalOrganizationChart"/>
    <dgm:cxn modelId="{5171EE49-BB29-47D5-A79E-21AB3993D432}" type="presParOf" srcId="{B1BA37ED-8659-4971-AABC-AD5E99B73052}" destId="{5CE81117-E11E-4497-8CF3-11B41A58D07A}" srcOrd="3" destOrd="0" presId="urn:microsoft.com/office/officeart/2009/3/layout/HorizontalOrganizationChart"/>
    <dgm:cxn modelId="{1411A356-1E51-4E34-A3F3-C172AF02C9AF}" type="presParOf" srcId="{5CE81117-E11E-4497-8CF3-11B41A58D07A}" destId="{7D11B2B4-0299-4B48-A31E-261D241C10ED}" srcOrd="0" destOrd="0" presId="urn:microsoft.com/office/officeart/2009/3/layout/HorizontalOrganizationChart"/>
    <dgm:cxn modelId="{6B69B457-4F9B-4FE4-A6AC-2000585F3C40}" type="presParOf" srcId="{7D11B2B4-0299-4B48-A31E-261D241C10ED}" destId="{494BA582-A748-40D7-B955-ACAA69CA89F0}" srcOrd="0" destOrd="0" presId="urn:microsoft.com/office/officeart/2009/3/layout/HorizontalOrganizationChart"/>
    <dgm:cxn modelId="{EF943476-C49E-44C5-8E34-4500731EE0D7}" type="presParOf" srcId="{7D11B2B4-0299-4B48-A31E-261D241C10ED}" destId="{19EDBD84-7393-4522-BCB4-C7762EA6F6ED}" srcOrd="1" destOrd="0" presId="urn:microsoft.com/office/officeart/2009/3/layout/HorizontalOrganizationChart"/>
    <dgm:cxn modelId="{C1AE3208-1A8F-4F10-AD98-890DDD17F601}" type="presParOf" srcId="{5CE81117-E11E-4497-8CF3-11B41A58D07A}" destId="{3DBBADAD-0E0F-45FE-BAB6-9218C427AF79}" srcOrd="1" destOrd="0" presId="urn:microsoft.com/office/officeart/2009/3/layout/HorizontalOrganizationChart"/>
    <dgm:cxn modelId="{6AACBFB7-0633-401C-B3A7-2B9AA43689AD}" type="presParOf" srcId="{5CE81117-E11E-4497-8CF3-11B41A58D07A}" destId="{B2AD3D81-03B0-4DFB-9CE5-F4F64B087228}" srcOrd="2" destOrd="0" presId="urn:microsoft.com/office/officeart/2009/3/layout/HorizontalOrganizationChart"/>
    <dgm:cxn modelId="{628D1D1F-3610-4F97-957B-663B78A97351}" type="presParOf" srcId="{40E3324B-A22B-4570-A0B1-16ACBB70DE24}" destId="{BB43B1EC-A837-403B-A9F5-B54F6D55F05F}" srcOrd="2" destOrd="0" presId="urn:microsoft.com/office/officeart/2009/3/layout/HorizontalOrganizationChar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63A9C4-7F7B-44BE-8329-0800F6F0D59D}" type="doc">
      <dgm:prSet loTypeId="urn:microsoft.com/office/officeart/2016/7/layout/RepeatingBendingProcessNew" loCatId="process" qsTypeId="urn:microsoft.com/office/officeart/2005/8/quickstyle/simple4" qsCatId="simple" csTypeId="urn:microsoft.com/office/officeart/2005/8/colors/accent1_2" csCatId="accent1"/>
      <dgm:spPr/>
      <dgm:t>
        <a:bodyPr/>
        <a:lstStyle/>
        <a:p>
          <a:endParaRPr lang="en-US"/>
        </a:p>
      </dgm:t>
    </dgm:pt>
    <dgm:pt modelId="{FE16F1D7-8194-41BC-8502-E5FF872013AF}">
      <dgm:prSet/>
      <dgm:spPr/>
      <dgm:t>
        <a:bodyPr/>
        <a:lstStyle/>
        <a:p>
          <a:r>
            <a:rPr lang="en-US"/>
            <a:t>What is a Goal?</a:t>
          </a:r>
        </a:p>
      </dgm:t>
    </dgm:pt>
    <dgm:pt modelId="{4AC7BE1A-5AF7-4D73-AB31-5922200FABE3}" type="parTrans" cxnId="{4F2755AA-399F-4C84-A39F-74F4BBFE6F8A}">
      <dgm:prSet/>
      <dgm:spPr/>
      <dgm:t>
        <a:bodyPr/>
        <a:lstStyle/>
        <a:p>
          <a:endParaRPr lang="en-US"/>
        </a:p>
      </dgm:t>
    </dgm:pt>
    <dgm:pt modelId="{C2ADF79B-5AA3-402A-AA9E-0336E55D331A}" type="sibTrans" cxnId="{4F2755AA-399F-4C84-A39F-74F4BBFE6F8A}">
      <dgm:prSet/>
      <dgm:spPr/>
      <dgm:t>
        <a:bodyPr/>
        <a:lstStyle/>
        <a:p>
          <a:endParaRPr lang="en-US"/>
        </a:p>
      </dgm:t>
    </dgm:pt>
    <dgm:pt modelId="{C2F9E3C7-D3F8-44A7-BE66-EF3757ED5B16}">
      <dgm:prSet/>
      <dgm:spPr/>
      <dgm:t>
        <a:bodyPr/>
        <a:lstStyle/>
        <a:p>
          <a:r>
            <a:rPr lang="en-US"/>
            <a:t>A goal is the object of a person’s ambition or effort</a:t>
          </a:r>
        </a:p>
      </dgm:t>
    </dgm:pt>
    <dgm:pt modelId="{E31D94E1-30A0-4806-831A-2A960F653F57}" type="parTrans" cxnId="{7FB3C608-D724-4752-9950-E540FFDDBAA3}">
      <dgm:prSet/>
      <dgm:spPr/>
      <dgm:t>
        <a:bodyPr/>
        <a:lstStyle/>
        <a:p>
          <a:endParaRPr lang="en-US"/>
        </a:p>
      </dgm:t>
    </dgm:pt>
    <dgm:pt modelId="{BD0EFAF5-AC75-4A1E-98F0-9087817D72B4}" type="sibTrans" cxnId="{7FB3C608-D724-4752-9950-E540FFDDBAA3}">
      <dgm:prSet/>
      <dgm:spPr/>
      <dgm:t>
        <a:bodyPr/>
        <a:lstStyle/>
        <a:p>
          <a:endParaRPr lang="en-US"/>
        </a:p>
      </dgm:t>
    </dgm:pt>
    <dgm:pt modelId="{BD4A6B3C-AD66-4293-93D2-0967C80276AB}">
      <dgm:prSet/>
      <dgm:spPr/>
      <dgm:t>
        <a:bodyPr/>
        <a:lstStyle/>
        <a:p>
          <a:r>
            <a:rPr lang="en-US"/>
            <a:t>An aim or desired result.</a:t>
          </a:r>
        </a:p>
      </dgm:t>
    </dgm:pt>
    <dgm:pt modelId="{3613A59F-8345-4BFC-92E0-FE6636A4BC88}" type="parTrans" cxnId="{E6A46690-46A8-4D6B-9750-DC732087B029}">
      <dgm:prSet/>
      <dgm:spPr/>
      <dgm:t>
        <a:bodyPr/>
        <a:lstStyle/>
        <a:p>
          <a:endParaRPr lang="en-US"/>
        </a:p>
      </dgm:t>
    </dgm:pt>
    <dgm:pt modelId="{99098D59-475B-499F-947A-884C5B2B22BE}" type="sibTrans" cxnId="{E6A46690-46A8-4D6B-9750-DC732087B029}">
      <dgm:prSet/>
      <dgm:spPr/>
      <dgm:t>
        <a:bodyPr/>
        <a:lstStyle/>
        <a:p>
          <a:endParaRPr lang="en-US"/>
        </a:p>
      </dgm:t>
    </dgm:pt>
    <dgm:pt modelId="{A56657B2-5470-42E4-84BF-77047ACA6957}">
      <dgm:prSet/>
      <dgm:spPr/>
      <dgm:t>
        <a:bodyPr/>
        <a:lstStyle/>
        <a:p>
          <a:r>
            <a:rPr lang="en-US"/>
            <a:t>What are some goals you set recently?</a:t>
          </a:r>
        </a:p>
      </dgm:t>
    </dgm:pt>
    <dgm:pt modelId="{57AF8C15-CB69-4340-A4A8-9F617924B95D}" type="parTrans" cxnId="{CFD595C0-743D-4422-8D91-5D6882CDDD89}">
      <dgm:prSet/>
      <dgm:spPr/>
      <dgm:t>
        <a:bodyPr/>
        <a:lstStyle/>
        <a:p>
          <a:endParaRPr lang="en-US"/>
        </a:p>
      </dgm:t>
    </dgm:pt>
    <dgm:pt modelId="{29F8FB05-E5E4-48D9-AA8B-8C1D68014AFB}" type="sibTrans" cxnId="{CFD595C0-743D-4422-8D91-5D6882CDDD89}">
      <dgm:prSet/>
      <dgm:spPr/>
      <dgm:t>
        <a:bodyPr/>
        <a:lstStyle/>
        <a:p>
          <a:endParaRPr lang="en-US"/>
        </a:p>
      </dgm:t>
    </dgm:pt>
    <dgm:pt modelId="{94D44078-5545-447D-BC3E-0A2A6DACE9D2}">
      <dgm:prSet/>
      <dgm:spPr/>
      <dgm:t>
        <a:bodyPr/>
        <a:lstStyle/>
        <a:p>
          <a:r>
            <a:rPr lang="en-US"/>
            <a:t>What did you do to accomplish it?</a:t>
          </a:r>
        </a:p>
      </dgm:t>
    </dgm:pt>
    <dgm:pt modelId="{473E03A7-AF5E-4C98-A654-AB87277F97E8}" type="parTrans" cxnId="{7DF6A6FF-4998-40E0-B1BD-7179F3592420}">
      <dgm:prSet/>
      <dgm:spPr/>
      <dgm:t>
        <a:bodyPr/>
        <a:lstStyle/>
        <a:p>
          <a:endParaRPr lang="en-US"/>
        </a:p>
      </dgm:t>
    </dgm:pt>
    <dgm:pt modelId="{4BB823C2-B4CB-45A5-9879-1231048B4495}" type="sibTrans" cxnId="{7DF6A6FF-4998-40E0-B1BD-7179F3592420}">
      <dgm:prSet/>
      <dgm:spPr/>
      <dgm:t>
        <a:bodyPr/>
        <a:lstStyle/>
        <a:p>
          <a:endParaRPr lang="en-US"/>
        </a:p>
      </dgm:t>
    </dgm:pt>
    <dgm:pt modelId="{6531EB1C-FA5A-478A-91F5-BF481DE2E2AF}">
      <dgm:prSet/>
      <dgm:spPr/>
      <dgm:t>
        <a:bodyPr/>
        <a:lstStyle/>
        <a:p>
          <a:r>
            <a:rPr lang="en-US"/>
            <a:t>What has worked and what has not worked in accomplishing your goals?</a:t>
          </a:r>
        </a:p>
      </dgm:t>
    </dgm:pt>
    <dgm:pt modelId="{EC004909-414E-40E5-B1B7-7A5EFCEB1552}" type="parTrans" cxnId="{E17D2E51-A38D-4A9D-8529-0CF3C32197AF}">
      <dgm:prSet/>
      <dgm:spPr/>
      <dgm:t>
        <a:bodyPr/>
        <a:lstStyle/>
        <a:p>
          <a:endParaRPr lang="en-US"/>
        </a:p>
      </dgm:t>
    </dgm:pt>
    <dgm:pt modelId="{A3897D5B-124E-4B7D-915E-6AD92DF60915}" type="sibTrans" cxnId="{E17D2E51-A38D-4A9D-8529-0CF3C32197AF}">
      <dgm:prSet/>
      <dgm:spPr/>
      <dgm:t>
        <a:bodyPr/>
        <a:lstStyle/>
        <a:p>
          <a:endParaRPr lang="en-US"/>
        </a:p>
      </dgm:t>
    </dgm:pt>
    <dgm:pt modelId="{BEA0E96E-29ED-4F11-B33A-0D91457BCD3E}">
      <dgm:prSet/>
      <dgm:spPr/>
      <dgm:t>
        <a:bodyPr/>
        <a:lstStyle/>
        <a:p>
          <a:r>
            <a:rPr lang="en-US"/>
            <a:t>As an elected or future parent leader in your child’s school what are your personal </a:t>
          </a:r>
          <a:r>
            <a:rPr lang="en-US" u="sng"/>
            <a:t>individual</a:t>
          </a:r>
          <a:r>
            <a:rPr lang="en-US"/>
            <a:t> goals?</a:t>
          </a:r>
        </a:p>
      </dgm:t>
    </dgm:pt>
    <dgm:pt modelId="{97C489C4-A964-4783-A8DF-B7B027E5F795}" type="parTrans" cxnId="{D62549CE-2F55-4205-8BAA-21C357118337}">
      <dgm:prSet/>
      <dgm:spPr/>
      <dgm:t>
        <a:bodyPr/>
        <a:lstStyle/>
        <a:p>
          <a:endParaRPr lang="en-US"/>
        </a:p>
      </dgm:t>
    </dgm:pt>
    <dgm:pt modelId="{EBEB3C35-77C2-4E2D-B378-C87629AED1C9}" type="sibTrans" cxnId="{D62549CE-2F55-4205-8BAA-21C357118337}">
      <dgm:prSet/>
      <dgm:spPr/>
      <dgm:t>
        <a:bodyPr/>
        <a:lstStyle/>
        <a:p>
          <a:endParaRPr lang="en-US"/>
        </a:p>
      </dgm:t>
    </dgm:pt>
    <dgm:pt modelId="{7014B553-465F-4AC0-957C-8E86AC135787}">
      <dgm:prSet/>
      <dgm:spPr/>
      <dgm:t>
        <a:bodyPr/>
        <a:lstStyle/>
        <a:p>
          <a:r>
            <a:rPr lang="en-US"/>
            <a:t>What are the goals you want to establish for your association or council? </a:t>
          </a:r>
        </a:p>
      </dgm:t>
    </dgm:pt>
    <dgm:pt modelId="{AF41D4D9-DCF7-4FD3-A3AE-8A9FC4DBA642}" type="parTrans" cxnId="{90A0F222-5F58-4038-9DB3-56403A0BA0F4}">
      <dgm:prSet/>
      <dgm:spPr/>
      <dgm:t>
        <a:bodyPr/>
        <a:lstStyle/>
        <a:p>
          <a:endParaRPr lang="en-US"/>
        </a:p>
      </dgm:t>
    </dgm:pt>
    <dgm:pt modelId="{17A8E52D-14C1-44F6-98CA-BCC6E6BC68C1}" type="sibTrans" cxnId="{90A0F222-5F58-4038-9DB3-56403A0BA0F4}">
      <dgm:prSet/>
      <dgm:spPr/>
      <dgm:t>
        <a:bodyPr/>
        <a:lstStyle/>
        <a:p>
          <a:endParaRPr lang="en-US"/>
        </a:p>
      </dgm:t>
    </dgm:pt>
    <dgm:pt modelId="{7D578C5C-6F62-4DD4-B04C-F76FC0E6759C}" type="pres">
      <dgm:prSet presAssocID="{3663A9C4-7F7B-44BE-8329-0800F6F0D59D}" presName="Name0" presStyleCnt="0">
        <dgm:presLayoutVars>
          <dgm:dir/>
          <dgm:resizeHandles val="exact"/>
        </dgm:presLayoutVars>
      </dgm:prSet>
      <dgm:spPr/>
    </dgm:pt>
    <dgm:pt modelId="{18D9DE69-E3B2-4C23-81A0-A2564970B207}" type="pres">
      <dgm:prSet presAssocID="{FE16F1D7-8194-41BC-8502-E5FF872013AF}" presName="node" presStyleLbl="node1" presStyleIdx="0" presStyleCnt="6">
        <dgm:presLayoutVars>
          <dgm:bulletEnabled val="1"/>
        </dgm:presLayoutVars>
      </dgm:prSet>
      <dgm:spPr/>
    </dgm:pt>
    <dgm:pt modelId="{8C19CC82-7D1F-42C1-8DCC-FDCC88EE7B74}" type="pres">
      <dgm:prSet presAssocID="{C2ADF79B-5AA3-402A-AA9E-0336E55D331A}" presName="sibTrans" presStyleLbl="sibTrans1D1" presStyleIdx="0" presStyleCnt="5"/>
      <dgm:spPr/>
    </dgm:pt>
    <dgm:pt modelId="{3B8C894A-4B2F-4CF1-898A-1D215DB5C5BE}" type="pres">
      <dgm:prSet presAssocID="{C2ADF79B-5AA3-402A-AA9E-0336E55D331A}" presName="connectorText" presStyleLbl="sibTrans1D1" presStyleIdx="0" presStyleCnt="5"/>
      <dgm:spPr/>
    </dgm:pt>
    <dgm:pt modelId="{F4867A71-8E22-4DCD-B653-784894B61457}" type="pres">
      <dgm:prSet presAssocID="{A56657B2-5470-42E4-84BF-77047ACA6957}" presName="node" presStyleLbl="node1" presStyleIdx="1" presStyleCnt="6">
        <dgm:presLayoutVars>
          <dgm:bulletEnabled val="1"/>
        </dgm:presLayoutVars>
      </dgm:prSet>
      <dgm:spPr/>
    </dgm:pt>
    <dgm:pt modelId="{CF6DD667-2E6D-48BD-BD32-0FEDC55C0F32}" type="pres">
      <dgm:prSet presAssocID="{29F8FB05-E5E4-48D9-AA8B-8C1D68014AFB}" presName="sibTrans" presStyleLbl="sibTrans1D1" presStyleIdx="1" presStyleCnt="5"/>
      <dgm:spPr/>
    </dgm:pt>
    <dgm:pt modelId="{B626D034-BF0C-45ED-8CE4-D2ACCB4D869E}" type="pres">
      <dgm:prSet presAssocID="{29F8FB05-E5E4-48D9-AA8B-8C1D68014AFB}" presName="connectorText" presStyleLbl="sibTrans1D1" presStyleIdx="1" presStyleCnt="5"/>
      <dgm:spPr/>
    </dgm:pt>
    <dgm:pt modelId="{42A51CC0-9357-4724-A907-2EF29C192588}" type="pres">
      <dgm:prSet presAssocID="{94D44078-5545-447D-BC3E-0A2A6DACE9D2}" presName="node" presStyleLbl="node1" presStyleIdx="2" presStyleCnt="6">
        <dgm:presLayoutVars>
          <dgm:bulletEnabled val="1"/>
        </dgm:presLayoutVars>
      </dgm:prSet>
      <dgm:spPr/>
    </dgm:pt>
    <dgm:pt modelId="{F838E3DD-099F-4D4B-BA89-D610D796D569}" type="pres">
      <dgm:prSet presAssocID="{4BB823C2-B4CB-45A5-9879-1231048B4495}" presName="sibTrans" presStyleLbl="sibTrans1D1" presStyleIdx="2" presStyleCnt="5"/>
      <dgm:spPr/>
    </dgm:pt>
    <dgm:pt modelId="{312831BA-DB16-4E7C-82C0-ABAF5F80C9F8}" type="pres">
      <dgm:prSet presAssocID="{4BB823C2-B4CB-45A5-9879-1231048B4495}" presName="connectorText" presStyleLbl="sibTrans1D1" presStyleIdx="2" presStyleCnt="5"/>
      <dgm:spPr/>
    </dgm:pt>
    <dgm:pt modelId="{BD8B4406-2C8A-4CA5-825B-1B5358A89CCB}" type="pres">
      <dgm:prSet presAssocID="{6531EB1C-FA5A-478A-91F5-BF481DE2E2AF}" presName="node" presStyleLbl="node1" presStyleIdx="3" presStyleCnt="6">
        <dgm:presLayoutVars>
          <dgm:bulletEnabled val="1"/>
        </dgm:presLayoutVars>
      </dgm:prSet>
      <dgm:spPr/>
    </dgm:pt>
    <dgm:pt modelId="{251BB0D8-6036-48EE-81C6-5DF09F7680BE}" type="pres">
      <dgm:prSet presAssocID="{A3897D5B-124E-4B7D-915E-6AD92DF60915}" presName="sibTrans" presStyleLbl="sibTrans1D1" presStyleIdx="3" presStyleCnt="5"/>
      <dgm:spPr/>
    </dgm:pt>
    <dgm:pt modelId="{7FF2BECF-D132-44AA-B142-B59774C174AB}" type="pres">
      <dgm:prSet presAssocID="{A3897D5B-124E-4B7D-915E-6AD92DF60915}" presName="connectorText" presStyleLbl="sibTrans1D1" presStyleIdx="3" presStyleCnt="5"/>
      <dgm:spPr/>
    </dgm:pt>
    <dgm:pt modelId="{DB3DF5E7-1D66-4699-B621-3BA772D77842}" type="pres">
      <dgm:prSet presAssocID="{BEA0E96E-29ED-4F11-B33A-0D91457BCD3E}" presName="node" presStyleLbl="node1" presStyleIdx="4" presStyleCnt="6">
        <dgm:presLayoutVars>
          <dgm:bulletEnabled val="1"/>
        </dgm:presLayoutVars>
      </dgm:prSet>
      <dgm:spPr/>
    </dgm:pt>
    <dgm:pt modelId="{C8BA3126-5801-4C94-AC62-5520B2538EBF}" type="pres">
      <dgm:prSet presAssocID="{EBEB3C35-77C2-4E2D-B378-C87629AED1C9}" presName="sibTrans" presStyleLbl="sibTrans1D1" presStyleIdx="4" presStyleCnt="5"/>
      <dgm:spPr/>
    </dgm:pt>
    <dgm:pt modelId="{089755C2-24BA-40DD-854C-4381691DBC1A}" type="pres">
      <dgm:prSet presAssocID="{EBEB3C35-77C2-4E2D-B378-C87629AED1C9}" presName="connectorText" presStyleLbl="sibTrans1D1" presStyleIdx="4" presStyleCnt="5"/>
      <dgm:spPr/>
    </dgm:pt>
    <dgm:pt modelId="{68113A88-5121-4032-9C7F-B60BD6FC0610}" type="pres">
      <dgm:prSet presAssocID="{7014B553-465F-4AC0-957C-8E86AC135787}" presName="node" presStyleLbl="node1" presStyleIdx="5" presStyleCnt="6">
        <dgm:presLayoutVars>
          <dgm:bulletEnabled val="1"/>
        </dgm:presLayoutVars>
      </dgm:prSet>
      <dgm:spPr/>
    </dgm:pt>
  </dgm:ptLst>
  <dgm:cxnLst>
    <dgm:cxn modelId="{6D47CF02-C2FE-4E83-85AD-0808C1A4CE1F}" type="presOf" srcId="{A3897D5B-124E-4B7D-915E-6AD92DF60915}" destId="{7FF2BECF-D132-44AA-B142-B59774C174AB}" srcOrd="1" destOrd="0" presId="urn:microsoft.com/office/officeart/2016/7/layout/RepeatingBendingProcessNew"/>
    <dgm:cxn modelId="{547DEA04-AB87-4300-BCBE-C51BE09211F5}" type="presOf" srcId="{29F8FB05-E5E4-48D9-AA8B-8C1D68014AFB}" destId="{B626D034-BF0C-45ED-8CE4-D2ACCB4D869E}" srcOrd="1" destOrd="0" presId="urn:microsoft.com/office/officeart/2016/7/layout/RepeatingBendingProcessNew"/>
    <dgm:cxn modelId="{7FB3C608-D724-4752-9950-E540FFDDBAA3}" srcId="{FE16F1D7-8194-41BC-8502-E5FF872013AF}" destId="{C2F9E3C7-D3F8-44A7-BE66-EF3757ED5B16}" srcOrd="0" destOrd="0" parTransId="{E31D94E1-30A0-4806-831A-2A960F653F57}" sibTransId="{BD0EFAF5-AC75-4A1E-98F0-9087817D72B4}"/>
    <dgm:cxn modelId="{64A47714-BC5F-4C76-82CB-FB42159E6BE4}" type="presOf" srcId="{EBEB3C35-77C2-4E2D-B378-C87629AED1C9}" destId="{C8BA3126-5801-4C94-AC62-5520B2538EBF}" srcOrd="0" destOrd="0" presId="urn:microsoft.com/office/officeart/2016/7/layout/RepeatingBendingProcessNew"/>
    <dgm:cxn modelId="{930B631B-5098-4963-A11D-E322B3CE8996}" type="presOf" srcId="{4BB823C2-B4CB-45A5-9879-1231048B4495}" destId="{312831BA-DB16-4E7C-82C0-ABAF5F80C9F8}" srcOrd="1" destOrd="0" presId="urn:microsoft.com/office/officeart/2016/7/layout/RepeatingBendingProcessNew"/>
    <dgm:cxn modelId="{90A0F222-5F58-4038-9DB3-56403A0BA0F4}" srcId="{3663A9C4-7F7B-44BE-8329-0800F6F0D59D}" destId="{7014B553-465F-4AC0-957C-8E86AC135787}" srcOrd="5" destOrd="0" parTransId="{AF41D4D9-DCF7-4FD3-A3AE-8A9FC4DBA642}" sibTransId="{17A8E52D-14C1-44F6-98CA-BCC6E6BC68C1}"/>
    <dgm:cxn modelId="{7771AF30-63AA-42DF-9EC4-B9DE897F230D}" type="presOf" srcId="{EBEB3C35-77C2-4E2D-B378-C87629AED1C9}" destId="{089755C2-24BA-40DD-854C-4381691DBC1A}" srcOrd="1" destOrd="0" presId="urn:microsoft.com/office/officeart/2016/7/layout/RepeatingBendingProcessNew"/>
    <dgm:cxn modelId="{5535D335-EC16-4A69-9792-715E27132179}" type="presOf" srcId="{29F8FB05-E5E4-48D9-AA8B-8C1D68014AFB}" destId="{CF6DD667-2E6D-48BD-BD32-0FEDC55C0F32}" srcOrd="0" destOrd="0" presId="urn:microsoft.com/office/officeart/2016/7/layout/RepeatingBendingProcessNew"/>
    <dgm:cxn modelId="{9B8A2136-DBA7-4B40-91FD-F4EABF879E5E}" type="presOf" srcId="{94D44078-5545-447D-BC3E-0A2A6DACE9D2}" destId="{42A51CC0-9357-4724-A907-2EF29C192588}" srcOrd="0" destOrd="0" presId="urn:microsoft.com/office/officeart/2016/7/layout/RepeatingBendingProcessNew"/>
    <dgm:cxn modelId="{3D032863-B5CD-4E3E-A988-B919427CEB77}" type="presOf" srcId="{4BB823C2-B4CB-45A5-9879-1231048B4495}" destId="{F838E3DD-099F-4D4B-BA89-D610D796D569}" srcOrd="0" destOrd="0" presId="urn:microsoft.com/office/officeart/2016/7/layout/RepeatingBendingProcessNew"/>
    <dgm:cxn modelId="{0DEA2A67-EA9A-41D3-8DFE-31B2736B89F7}" type="presOf" srcId="{BD4A6B3C-AD66-4293-93D2-0967C80276AB}" destId="{18D9DE69-E3B2-4C23-81A0-A2564970B207}" srcOrd="0" destOrd="2" presId="urn:microsoft.com/office/officeart/2016/7/layout/RepeatingBendingProcessNew"/>
    <dgm:cxn modelId="{88138647-A353-4460-99C3-B668ED8C4E77}" type="presOf" srcId="{6531EB1C-FA5A-478A-91F5-BF481DE2E2AF}" destId="{BD8B4406-2C8A-4CA5-825B-1B5358A89CCB}" srcOrd="0" destOrd="0" presId="urn:microsoft.com/office/officeart/2016/7/layout/RepeatingBendingProcessNew"/>
    <dgm:cxn modelId="{E17D2E51-A38D-4A9D-8529-0CF3C32197AF}" srcId="{3663A9C4-7F7B-44BE-8329-0800F6F0D59D}" destId="{6531EB1C-FA5A-478A-91F5-BF481DE2E2AF}" srcOrd="3" destOrd="0" parTransId="{EC004909-414E-40E5-B1B7-7A5EFCEB1552}" sibTransId="{A3897D5B-124E-4B7D-915E-6AD92DF60915}"/>
    <dgm:cxn modelId="{FB62E27F-0C31-4F7B-B679-07D0E288E7C0}" type="presOf" srcId="{3663A9C4-7F7B-44BE-8329-0800F6F0D59D}" destId="{7D578C5C-6F62-4DD4-B04C-F76FC0E6759C}" srcOrd="0" destOrd="0" presId="urn:microsoft.com/office/officeart/2016/7/layout/RepeatingBendingProcessNew"/>
    <dgm:cxn modelId="{E6A46690-46A8-4D6B-9750-DC732087B029}" srcId="{FE16F1D7-8194-41BC-8502-E5FF872013AF}" destId="{BD4A6B3C-AD66-4293-93D2-0967C80276AB}" srcOrd="1" destOrd="0" parTransId="{3613A59F-8345-4BFC-92E0-FE6636A4BC88}" sibTransId="{99098D59-475B-499F-947A-884C5B2B22BE}"/>
    <dgm:cxn modelId="{AE56AB94-269F-43D8-895A-11E8CA97F4DA}" type="presOf" srcId="{C2ADF79B-5AA3-402A-AA9E-0336E55D331A}" destId="{8C19CC82-7D1F-42C1-8DCC-FDCC88EE7B74}" srcOrd="0" destOrd="0" presId="urn:microsoft.com/office/officeart/2016/7/layout/RepeatingBendingProcessNew"/>
    <dgm:cxn modelId="{13CF32A3-86BD-469E-A707-DE788AEFEE60}" type="presOf" srcId="{7014B553-465F-4AC0-957C-8E86AC135787}" destId="{68113A88-5121-4032-9C7F-B60BD6FC0610}" srcOrd="0" destOrd="0" presId="urn:microsoft.com/office/officeart/2016/7/layout/RepeatingBendingProcessNew"/>
    <dgm:cxn modelId="{4F2755AA-399F-4C84-A39F-74F4BBFE6F8A}" srcId="{3663A9C4-7F7B-44BE-8329-0800F6F0D59D}" destId="{FE16F1D7-8194-41BC-8502-E5FF872013AF}" srcOrd="0" destOrd="0" parTransId="{4AC7BE1A-5AF7-4D73-AB31-5922200FABE3}" sibTransId="{C2ADF79B-5AA3-402A-AA9E-0336E55D331A}"/>
    <dgm:cxn modelId="{CFD595C0-743D-4422-8D91-5D6882CDDD89}" srcId="{3663A9C4-7F7B-44BE-8329-0800F6F0D59D}" destId="{A56657B2-5470-42E4-84BF-77047ACA6957}" srcOrd="1" destOrd="0" parTransId="{57AF8C15-CB69-4340-A4A8-9F617924B95D}" sibTransId="{29F8FB05-E5E4-48D9-AA8B-8C1D68014AFB}"/>
    <dgm:cxn modelId="{B03652CD-F684-4741-AA8E-F1CC96355D34}" type="presOf" srcId="{BEA0E96E-29ED-4F11-B33A-0D91457BCD3E}" destId="{DB3DF5E7-1D66-4699-B621-3BA772D77842}" srcOrd="0" destOrd="0" presId="urn:microsoft.com/office/officeart/2016/7/layout/RepeatingBendingProcessNew"/>
    <dgm:cxn modelId="{D62549CE-2F55-4205-8BAA-21C357118337}" srcId="{3663A9C4-7F7B-44BE-8329-0800F6F0D59D}" destId="{BEA0E96E-29ED-4F11-B33A-0D91457BCD3E}" srcOrd="4" destOrd="0" parTransId="{97C489C4-A964-4783-A8DF-B7B027E5F795}" sibTransId="{EBEB3C35-77C2-4E2D-B378-C87629AED1C9}"/>
    <dgm:cxn modelId="{3E4CE6DB-3033-4122-98D6-6C1F2D8F954F}" type="presOf" srcId="{FE16F1D7-8194-41BC-8502-E5FF872013AF}" destId="{18D9DE69-E3B2-4C23-81A0-A2564970B207}" srcOrd="0" destOrd="0" presId="urn:microsoft.com/office/officeart/2016/7/layout/RepeatingBendingProcessNew"/>
    <dgm:cxn modelId="{01BEC9DE-05FC-4657-B0FA-44F14137CB5D}" type="presOf" srcId="{A3897D5B-124E-4B7D-915E-6AD92DF60915}" destId="{251BB0D8-6036-48EE-81C6-5DF09F7680BE}" srcOrd="0" destOrd="0" presId="urn:microsoft.com/office/officeart/2016/7/layout/RepeatingBendingProcessNew"/>
    <dgm:cxn modelId="{EFF8F7E2-9324-4805-A6BE-BF96644B8861}" type="presOf" srcId="{C2F9E3C7-D3F8-44A7-BE66-EF3757ED5B16}" destId="{18D9DE69-E3B2-4C23-81A0-A2564970B207}" srcOrd="0" destOrd="1" presId="urn:microsoft.com/office/officeart/2016/7/layout/RepeatingBendingProcessNew"/>
    <dgm:cxn modelId="{E8D4B2EB-F2D7-4617-A05B-F0BFBCEED96A}" type="presOf" srcId="{C2ADF79B-5AA3-402A-AA9E-0336E55D331A}" destId="{3B8C894A-4B2F-4CF1-898A-1D215DB5C5BE}" srcOrd="1" destOrd="0" presId="urn:microsoft.com/office/officeart/2016/7/layout/RepeatingBendingProcessNew"/>
    <dgm:cxn modelId="{CC4A6FF8-F7DC-4D03-B82B-305378D73651}" type="presOf" srcId="{A56657B2-5470-42E4-84BF-77047ACA6957}" destId="{F4867A71-8E22-4DCD-B653-784894B61457}" srcOrd="0" destOrd="0" presId="urn:microsoft.com/office/officeart/2016/7/layout/RepeatingBendingProcessNew"/>
    <dgm:cxn modelId="{7DF6A6FF-4998-40E0-B1BD-7179F3592420}" srcId="{3663A9C4-7F7B-44BE-8329-0800F6F0D59D}" destId="{94D44078-5545-447D-BC3E-0A2A6DACE9D2}" srcOrd="2" destOrd="0" parTransId="{473E03A7-AF5E-4C98-A654-AB87277F97E8}" sibTransId="{4BB823C2-B4CB-45A5-9879-1231048B4495}"/>
    <dgm:cxn modelId="{13B508A0-BCE4-4B30-A04A-65E900BC3B37}" type="presParOf" srcId="{7D578C5C-6F62-4DD4-B04C-F76FC0E6759C}" destId="{18D9DE69-E3B2-4C23-81A0-A2564970B207}" srcOrd="0" destOrd="0" presId="urn:microsoft.com/office/officeart/2016/7/layout/RepeatingBendingProcessNew"/>
    <dgm:cxn modelId="{7804283E-69A1-4760-BD8F-EAA573FD3A3A}" type="presParOf" srcId="{7D578C5C-6F62-4DD4-B04C-F76FC0E6759C}" destId="{8C19CC82-7D1F-42C1-8DCC-FDCC88EE7B74}" srcOrd="1" destOrd="0" presId="urn:microsoft.com/office/officeart/2016/7/layout/RepeatingBendingProcessNew"/>
    <dgm:cxn modelId="{C2BE998A-82B7-49CD-91F2-1A7E79651F40}" type="presParOf" srcId="{8C19CC82-7D1F-42C1-8DCC-FDCC88EE7B74}" destId="{3B8C894A-4B2F-4CF1-898A-1D215DB5C5BE}" srcOrd="0" destOrd="0" presId="urn:microsoft.com/office/officeart/2016/7/layout/RepeatingBendingProcessNew"/>
    <dgm:cxn modelId="{1A86E2D4-FF59-436F-95FB-88378A474EC5}" type="presParOf" srcId="{7D578C5C-6F62-4DD4-B04C-F76FC0E6759C}" destId="{F4867A71-8E22-4DCD-B653-784894B61457}" srcOrd="2" destOrd="0" presId="urn:microsoft.com/office/officeart/2016/7/layout/RepeatingBendingProcessNew"/>
    <dgm:cxn modelId="{01F54D9C-76D5-4612-9383-CD3234731A90}" type="presParOf" srcId="{7D578C5C-6F62-4DD4-B04C-F76FC0E6759C}" destId="{CF6DD667-2E6D-48BD-BD32-0FEDC55C0F32}" srcOrd="3" destOrd="0" presId="urn:microsoft.com/office/officeart/2016/7/layout/RepeatingBendingProcessNew"/>
    <dgm:cxn modelId="{B80939A8-21FD-4886-9398-DB5060C83578}" type="presParOf" srcId="{CF6DD667-2E6D-48BD-BD32-0FEDC55C0F32}" destId="{B626D034-BF0C-45ED-8CE4-D2ACCB4D869E}" srcOrd="0" destOrd="0" presId="urn:microsoft.com/office/officeart/2016/7/layout/RepeatingBendingProcessNew"/>
    <dgm:cxn modelId="{EB3921C1-36F1-451E-A37A-30B84B3D53E9}" type="presParOf" srcId="{7D578C5C-6F62-4DD4-B04C-F76FC0E6759C}" destId="{42A51CC0-9357-4724-A907-2EF29C192588}" srcOrd="4" destOrd="0" presId="urn:microsoft.com/office/officeart/2016/7/layout/RepeatingBendingProcessNew"/>
    <dgm:cxn modelId="{A8AF6B62-30D6-48F3-89FD-7235AAB74B72}" type="presParOf" srcId="{7D578C5C-6F62-4DD4-B04C-F76FC0E6759C}" destId="{F838E3DD-099F-4D4B-BA89-D610D796D569}" srcOrd="5" destOrd="0" presId="urn:microsoft.com/office/officeart/2016/7/layout/RepeatingBendingProcessNew"/>
    <dgm:cxn modelId="{862B8B30-CB9E-4563-9919-EB0C7F785B82}" type="presParOf" srcId="{F838E3DD-099F-4D4B-BA89-D610D796D569}" destId="{312831BA-DB16-4E7C-82C0-ABAF5F80C9F8}" srcOrd="0" destOrd="0" presId="urn:microsoft.com/office/officeart/2016/7/layout/RepeatingBendingProcessNew"/>
    <dgm:cxn modelId="{87564FFF-B500-4AE4-A8AD-4CE1B7464499}" type="presParOf" srcId="{7D578C5C-6F62-4DD4-B04C-F76FC0E6759C}" destId="{BD8B4406-2C8A-4CA5-825B-1B5358A89CCB}" srcOrd="6" destOrd="0" presId="urn:microsoft.com/office/officeart/2016/7/layout/RepeatingBendingProcessNew"/>
    <dgm:cxn modelId="{F716BDDB-0F81-41DE-B96B-914800AD5331}" type="presParOf" srcId="{7D578C5C-6F62-4DD4-B04C-F76FC0E6759C}" destId="{251BB0D8-6036-48EE-81C6-5DF09F7680BE}" srcOrd="7" destOrd="0" presId="urn:microsoft.com/office/officeart/2016/7/layout/RepeatingBendingProcessNew"/>
    <dgm:cxn modelId="{9E8F93AD-3777-4F7D-8B0C-83C20B332B30}" type="presParOf" srcId="{251BB0D8-6036-48EE-81C6-5DF09F7680BE}" destId="{7FF2BECF-D132-44AA-B142-B59774C174AB}" srcOrd="0" destOrd="0" presId="urn:microsoft.com/office/officeart/2016/7/layout/RepeatingBendingProcessNew"/>
    <dgm:cxn modelId="{A3B135CC-F7E2-4E11-8552-FD0A08DA1FC7}" type="presParOf" srcId="{7D578C5C-6F62-4DD4-B04C-F76FC0E6759C}" destId="{DB3DF5E7-1D66-4699-B621-3BA772D77842}" srcOrd="8" destOrd="0" presId="urn:microsoft.com/office/officeart/2016/7/layout/RepeatingBendingProcessNew"/>
    <dgm:cxn modelId="{92334823-BE92-406D-8799-0D8DB312DA55}" type="presParOf" srcId="{7D578C5C-6F62-4DD4-B04C-F76FC0E6759C}" destId="{C8BA3126-5801-4C94-AC62-5520B2538EBF}" srcOrd="9" destOrd="0" presId="urn:microsoft.com/office/officeart/2016/7/layout/RepeatingBendingProcessNew"/>
    <dgm:cxn modelId="{39D25A75-55B9-4D0E-97A1-B5AC2E3E7806}" type="presParOf" srcId="{C8BA3126-5801-4C94-AC62-5520B2538EBF}" destId="{089755C2-24BA-40DD-854C-4381691DBC1A}" srcOrd="0" destOrd="0" presId="urn:microsoft.com/office/officeart/2016/7/layout/RepeatingBendingProcessNew"/>
    <dgm:cxn modelId="{A6B16D19-9359-4705-818D-A4CDE5AAB2F2}" type="presParOf" srcId="{7D578C5C-6F62-4DD4-B04C-F76FC0E6759C}" destId="{68113A88-5121-4032-9C7F-B60BD6FC0610}" srcOrd="10"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23B53-0919-467B-B1CE-F67477C5F9D2}">
      <dsp:nvSpPr>
        <dsp:cNvPr id="0" name=""/>
        <dsp:cNvSpPr/>
      </dsp:nvSpPr>
      <dsp:spPr>
        <a:xfrm>
          <a:off x="0" y="313570"/>
          <a:ext cx="9583615" cy="802302"/>
        </a:xfrm>
        <a:prstGeom prst="roundRect">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Welcome &amp; Introductions</a:t>
          </a:r>
        </a:p>
      </dsp:txBody>
      <dsp:txXfrm>
        <a:off x="39165" y="352735"/>
        <a:ext cx="9505285" cy="723972"/>
      </dsp:txXfrm>
    </dsp:sp>
    <dsp:sp modelId="{1808F752-A2B0-44DC-85CB-5CCAD858D1A7}">
      <dsp:nvSpPr>
        <dsp:cNvPr id="0" name=""/>
        <dsp:cNvSpPr/>
      </dsp:nvSpPr>
      <dsp:spPr>
        <a:xfrm>
          <a:off x="0" y="1077021"/>
          <a:ext cx="9583615" cy="672648"/>
        </a:xfrm>
        <a:prstGeom prst="roundRect">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Unpacking CR-A-660</a:t>
          </a:r>
        </a:p>
      </dsp:txBody>
      <dsp:txXfrm>
        <a:off x="32836" y="1109857"/>
        <a:ext cx="9517943" cy="606976"/>
      </dsp:txXfrm>
    </dsp:sp>
    <dsp:sp modelId="{32985DC2-09C9-400E-9A57-35BEEBB7EE59}">
      <dsp:nvSpPr>
        <dsp:cNvPr id="0" name=""/>
        <dsp:cNvSpPr/>
      </dsp:nvSpPr>
      <dsp:spPr>
        <a:xfrm>
          <a:off x="0" y="1757341"/>
          <a:ext cx="9583615" cy="865800"/>
        </a:xfrm>
        <a:prstGeom prst="roundRect">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Roles &amp; Responsibilities  of Executive Board </a:t>
          </a:r>
        </a:p>
      </dsp:txBody>
      <dsp:txXfrm>
        <a:off x="42265" y="1799606"/>
        <a:ext cx="9499085" cy="781270"/>
      </dsp:txXfrm>
    </dsp:sp>
    <dsp:sp modelId="{9DA478E3-87BE-4717-BCD0-EB0BC539C719}">
      <dsp:nvSpPr>
        <dsp:cNvPr id="0" name=""/>
        <dsp:cNvSpPr/>
      </dsp:nvSpPr>
      <dsp:spPr>
        <a:xfrm>
          <a:off x="0" y="2589020"/>
          <a:ext cx="9583615" cy="865800"/>
        </a:xfrm>
        <a:prstGeom prst="roundRect">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Goal Setting </a:t>
          </a:r>
        </a:p>
      </dsp:txBody>
      <dsp:txXfrm>
        <a:off x="42265" y="2631285"/>
        <a:ext cx="9499085" cy="781270"/>
      </dsp:txXfrm>
    </dsp:sp>
    <dsp:sp modelId="{369F0E9E-304B-46D8-B145-A361B4E27785}">
      <dsp:nvSpPr>
        <dsp:cNvPr id="0" name=""/>
        <dsp:cNvSpPr/>
      </dsp:nvSpPr>
      <dsp:spPr>
        <a:xfrm>
          <a:off x="0" y="3438289"/>
          <a:ext cx="9583615" cy="865800"/>
        </a:xfrm>
        <a:prstGeom prst="roundRect">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Why do we need bylaws?</a:t>
          </a:r>
        </a:p>
      </dsp:txBody>
      <dsp:txXfrm>
        <a:off x="42265" y="3480554"/>
        <a:ext cx="9499085" cy="781270"/>
      </dsp:txXfrm>
    </dsp:sp>
    <dsp:sp modelId="{B810A9C3-DD83-4D86-A27A-4A002CBF9944}">
      <dsp:nvSpPr>
        <dsp:cNvPr id="0" name=""/>
        <dsp:cNvSpPr/>
      </dsp:nvSpPr>
      <dsp:spPr>
        <a:xfrm>
          <a:off x="0" y="4286848"/>
          <a:ext cx="9583615" cy="865800"/>
        </a:xfrm>
        <a:prstGeom prst="roundRect">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Amending Bylaws</a:t>
          </a:r>
        </a:p>
      </dsp:txBody>
      <dsp:txXfrm>
        <a:off x="42265" y="4329113"/>
        <a:ext cx="9499085" cy="7812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5BD36-B00E-4BD6-9054-A3FA045DCB67}">
      <dsp:nvSpPr>
        <dsp:cNvPr id="0" name=""/>
        <dsp:cNvSpPr/>
      </dsp:nvSpPr>
      <dsp:spPr>
        <a:xfrm>
          <a:off x="2072668" y="3279507"/>
          <a:ext cx="414088" cy="91440"/>
        </a:xfrm>
        <a:custGeom>
          <a:avLst/>
          <a:gdLst/>
          <a:ahLst/>
          <a:cxnLst/>
          <a:rect l="0" t="0" r="0" b="0"/>
          <a:pathLst>
            <a:path>
              <a:moveTo>
                <a:pt x="0" y="45720"/>
              </a:moveTo>
              <a:lnTo>
                <a:pt x="414088" y="45720"/>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BD19B8-1E89-42B4-943E-8B560E473EAC}">
      <dsp:nvSpPr>
        <dsp:cNvPr id="0" name=""/>
        <dsp:cNvSpPr/>
      </dsp:nvSpPr>
      <dsp:spPr>
        <a:xfrm>
          <a:off x="2072668" y="2389217"/>
          <a:ext cx="414088" cy="91440"/>
        </a:xfrm>
        <a:custGeom>
          <a:avLst/>
          <a:gdLst/>
          <a:ahLst/>
          <a:cxnLst/>
          <a:rect l="0" t="0" r="0" b="0"/>
          <a:pathLst>
            <a:path>
              <a:moveTo>
                <a:pt x="0" y="45720"/>
              </a:moveTo>
              <a:lnTo>
                <a:pt x="414088" y="45720"/>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D76465-C5F0-4F19-8DCC-C3A120BEFB42}">
      <dsp:nvSpPr>
        <dsp:cNvPr id="0" name=""/>
        <dsp:cNvSpPr/>
      </dsp:nvSpPr>
      <dsp:spPr>
        <a:xfrm>
          <a:off x="2072668" y="608637"/>
          <a:ext cx="414088" cy="91440"/>
        </a:xfrm>
        <a:custGeom>
          <a:avLst/>
          <a:gdLst/>
          <a:ahLst/>
          <a:cxnLst/>
          <a:rect l="0" t="0" r="0" b="0"/>
          <a:pathLst>
            <a:path>
              <a:moveTo>
                <a:pt x="0" y="45720"/>
              </a:moveTo>
              <a:lnTo>
                <a:pt x="414088" y="45720"/>
              </a:lnTo>
            </a:path>
          </a:pathLst>
        </a:cu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870A3C-5481-4B00-B6D8-6F74666E5BF9}">
      <dsp:nvSpPr>
        <dsp:cNvPr id="0" name=""/>
        <dsp:cNvSpPr/>
      </dsp:nvSpPr>
      <dsp:spPr>
        <a:xfrm>
          <a:off x="2226" y="338614"/>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Be inclusive, not exclusive</a:t>
          </a:r>
        </a:p>
      </dsp:txBody>
      <dsp:txXfrm>
        <a:off x="2226" y="338614"/>
        <a:ext cx="2070442" cy="631484"/>
      </dsp:txXfrm>
    </dsp:sp>
    <dsp:sp modelId="{77672410-3ADC-4E8B-B616-148C54019E87}">
      <dsp:nvSpPr>
        <dsp:cNvPr id="0" name=""/>
        <dsp:cNvSpPr/>
      </dsp:nvSpPr>
      <dsp:spPr>
        <a:xfrm>
          <a:off x="2486756" y="338614"/>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Build and nurture relationships with other parents and members of the school community</a:t>
          </a:r>
        </a:p>
      </dsp:txBody>
      <dsp:txXfrm>
        <a:off x="2486756" y="338614"/>
        <a:ext cx="2070442" cy="631484"/>
      </dsp:txXfrm>
    </dsp:sp>
    <dsp:sp modelId="{CC9796CD-4DDF-491B-8597-C80295FE4A15}">
      <dsp:nvSpPr>
        <dsp:cNvPr id="0" name=""/>
        <dsp:cNvSpPr/>
      </dsp:nvSpPr>
      <dsp:spPr>
        <a:xfrm>
          <a:off x="2226" y="1228905"/>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Support your parent leadership</a:t>
          </a:r>
        </a:p>
      </dsp:txBody>
      <dsp:txXfrm>
        <a:off x="2226" y="1228905"/>
        <a:ext cx="2070442" cy="631484"/>
      </dsp:txXfrm>
    </dsp:sp>
    <dsp:sp modelId="{8BE9AA29-7FA5-43D5-BF01-BE2C5E2D22D0}">
      <dsp:nvSpPr>
        <dsp:cNvPr id="0" name=""/>
        <dsp:cNvSpPr/>
      </dsp:nvSpPr>
      <dsp:spPr>
        <a:xfrm>
          <a:off x="2226" y="2119195"/>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Each one, teach one! Information is only powerful when you share it</a:t>
          </a:r>
        </a:p>
      </dsp:txBody>
      <dsp:txXfrm>
        <a:off x="2226" y="2119195"/>
        <a:ext cx="2070442" cy="631484"/>
      </dsp:txXfrm>
    </dsp:sp>
    <dsp:sp modelId="{89D1A7B4-138A-4C3E-A65F-59A610F866F5}">
      <dsp:nvSpPr>
        <dsp:cNvPr id="0" name=""/>
        <dsp:cNvSpPr/>
      </dsp:nvSpPr>
      <dsp:spPr>
        <a:xfrm>
          <a:off x="2486756" y="2119195"/>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Learn from each other and model what you’ve learned</a:t>
          </a:r>
        </a:p>
      </dsp:txBody>
      <dsp:txXfrm>
        <a:off x="2486756" y="2119195"/>
        <a:ext cx="2070442" cy="631484"/>
      </dsp:txXfrm>
    </dsp:sp>
    <dsp:sp modelId="{886F76E2-02C4-4821-846B-70A77F8B8FD8}">
      <dsp:nvSpPr>
        <dsp:cNvPr id="0" name=""/>
        <dsp:cNvSpPr/>
      </dsp:nvSpPr>
      <dsp:spPr>
        <a:xfrm>
          <a:off x="2226" y="3009485"/>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Build the capacity of the organization</a:t>
          </a:r>
        </a:p>
      </dsp:txBody>
      <dsp:txXfrm>
        <a:off x="2226" y="3009485"/>
        <a:ext cx="2070442" cy="631484"/>
      </dsp:txXfrm>
    </dsp:sp>
    <dsp:sp modelId="{EED2BE57-219B-4071-960B-FAC2B13F21E5}">
      <dsp:nvSpPr>
        <dsp:cNvPr id="0" name=""/>
        <dsp:cNvSpPr/>
      </dsp:nvSpPr>
      <dsp:spPr>
        <a:xfrm>
          <a:off x="2486756" y="3009485"/>
          <a:ext cx="2070442" cy="63148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Ask for help when you need it</a:t>
          </a:r>
        </a:p>
      </dsp:txBody>
      <dsp:txXfrm>
        <a:off x="2486756" y="3009485"/>
        <a:ext cx="2070442" cy="6314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1E6B1-0F86-4438-A7E7-D341AEFDBD4E}">
      <dsp:nvSpPr>
        <dsp:cNvPr id="0" name=""/>
        <dsp:cNvSpPr/>
      </dsp:nvSpPr>
      <dsp:spPr>
        <a:xfrm>
          <a:off x="3091066" y="4587163"/>
          <a:ext cx="364407" cy="391737"/>
        </a:xfrm>
        <a:custGeom>
          <a:avLst/>
          <a:gdLst/>
          <a:ahLst/>
          <a:cxnLst/>
          <a:rect l="0" t="0" r="0" b="0"/>
          <a:pathLst>
            <a:path>
              <a:moveTo>
                <a:pt x="0" y="0"/>
              </a:moveTo>
              <a:lnTo>
                <a:pt x="182203" y="0"/>
              </a:lnTo>
              <a:lnTo>
                <a:pt x="182203" y="391737"/>
              </a:lnTo>
              <a:lnTo>
                <a:pt x="364407" y="391737"/>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05CBFF-1FB6-43B7-B8FE-38C054B9D871}">
      <dsp:nvSpPr>
        <dsp:cNvPr id="0" name=""/>
        <dsp:cNvSpPr/>
      </dsp:nvSpPr>
      <dsp:spPr>
        <a:xfrm>
          <a:off x="3091066" y="4195426"/>
          <a:ext cx="364407" cy="391737"/>
        </a:xfrm>
        <a:custGeom>
          <a:avLst/>
          <a:gdLst/>
          <a:ahLst/>
          <a:cxnLst/>
          <a:rect l="0" t="0" r="0" b="0"/>
          <a:pathLst>
            <a:path>
              <a:moveTo>
                <a:pt x="0" y="391737"/>
              </a:moveTo>
              <a:lnTo>
                <a:pt x="182203" y="391737"/>
              </a:lnTo>
              <a:lnTo>
                <a:pt x="182203" y="0"/>
              </a:lnTo>
              <a:lnTo>
                <a:pt x="364407" y="0"/>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E73909-CB1C-4DEA-96DD-DD0654288206}">
      <dsp:nvSpPr>
        <dsp:cNvPr id="0" name=""/>
        <dsp:cNvSpPr/>
      </dsp:nvSpPr>
      <dsp:spPr>
        <a:xfrm>
          <a:off x="3091066" y="3020213"/>
          <a:ext cx="364407" cy="391737"/>
        </a:xfrm>
        <a:custGeom>
          <a:avLst/>
          <a:gdLst/>
          <a:ahLst/>
          <a:cxnLst/>
          <a:rect l="0" t="0" r="0" b="0"/>
          <a:pathLst>
            <a:path>
              <a:moveTo>
                <a:pt x="0" y="0"/>
              </a:moveTo>
              <a:lnTo>
                <a:pt x="182203" y="0"/>
              </a:lnTo>
              <a:lnTo>
                <a:pt x="182203" y="391737"/>
              </a:lnTo>
              <a:lnTo>
                <a:pt x="364407" y="391737"/>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7D48E8-6BE2-48F0-B5C3-BF4F66398D8E}">
      <dsp:nvSpPr>
        <dsp:cNvPr id="0" name=""/>
        <dsp:cNvSpPr/>
      </dsp:nvSpPr>
      <dsp:spPr>
        <a:xfrm>
          <a:off x="3091066" y="2628476"/>
          <a:ext cx="364407" cy="391737"/>
        </a:xfrm>
        <a:custGeom>
          <a:avLst/>
          <a:gdLst/>
          <a:ahLst/>
          <a:cxnLst/>
          <a:rect l="0" t="0" r="0" b="0"/>
          <a:pathLst>
            <a:path>
              <a:moveTo>
                <a:pt x="0" y="391737"/>
              </a:moveTo>
              <a:lnTo>
                <a:pt x="182203" y="391737"/>
              </a:lnTo>
              <a:lnTo>
                <a:pt x="182203" y="0"/>
              </a:lnTo>
              <a:lnTo>
                <a:pt x="364407" y="0"/>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07D38D-D27E-426B-BAAA-02D6F8011904}">
      <dsp:nvSpPr>
        <dsp:cNvPr id="0" name=""/>
        <dsp:cNvSpPr/>
      </dsp:nvSpPr>
      <dsp:spPr>
        <a:xfrm>
          <a:off x="3091066" y="1061525"/>
          <a:ext cx="364407" cy="783475"/>
        </a:xfrm>
        <a:custGeom>
          <a:avLst/>
          <a:gdLst/>
          <a:ahLst/>
          <a:cxnLst/>
          <a:rect l="0" t="0" r="0" b="0"/>
          <a:pathLst>
            <a:path>
              <a:moveTo>
                <a:pt x="0" y="0"/>
              </a:moveTo>
              <a:lnTo>
                <a:pt x="182203" y="0"/>
              </a:lnTo>
              <a:lnTo>
                <a:pt x="182203" y="783475"/>
              </a:lnTo>
              <a:lnTo>
                <a:pt x="364407" y="783475"/>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7F0C40-A3A9-466E-A04C-FD7AEF385763}">
      <dsp:nvSpPr>
        <dsp:cNvPr id="0" name=""/>
        <dsp:cNvSpPr/>
      </dsp:nvSpPr>
      <dsp:spPr>
        <a:xfrm>
          <a:off x="3091066" y="1015805"/>
          <a:ext cx="364407" cy="91440"/>
        </a:xfrm>
        <a:custGeom>
          <a:avLst/>
          <a:gdLst/>
          <a:ahLst/>
          <a:cxnLst/>
          <a:rect l="0" t="0" r="0" b="0"/>
          <a:pathLst>
            <a:path>
              <a:moveTo>
                <a:pt x="0" y="45720"/>
              </a:moveTo>
              <a:lnTo>
                <a:pt x="364407" y="45720"/>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ADCC0E-DDBB-445D-903B-4781DA73F662}">
      <dsp:nvSpPr>
        <dsp:cNvPr id="0" name=""/>
        <dsp:cNvSpPr/>
      </dsp:nvSpPr>
      <dsp:spPr>
        <a:xfrm>
          <a:off x="3091066" y="278050"/>
          <a:ext cx="364407" cy="783475"/>
        </a:xfrm>
        <a:custGeom>
          <a:avLst/>
          <a:gdLst/>
          <a:ahLst/>
          <a:cxnLst/>
          <a:rect l="0" t="0" r="0" b="0"/>
          <a:pathLst>
            <a:path>
              <a:moveTo>
                <a:pt x="0" y="783475"/>
              </a:moveTo>
              <a:lnTo>
                <a:pt x="182203" y="783475"/>
              </a:lnTo>
              <a:lnTo>
                <a:pt x="182203" y="0"/>
              </a:lnTo>
              <a:lnTo>
                <a:pt x="364407" y="0"/>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8F1715-22CD-4A98-930D-48CEF4249C8D}">
      <dsp:nvSpPr>
        <dsp:cNvPr id="0" name=""/>
        <dsp:cNvSpPr/>
      </dsp:nvSpPr>
      <dsp:spPr>
        <a:xfrm>
          <a:off x="1269031" y="783665"/>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Monthly Meetings</a:t>
          </a:r>
        </a:p>
      </dsp:txBody>
      <dsp:txXfrm>
        <a:off x="1269031" y="783665"/>
        <a:ext cx="1822035" cy="555720"/>
      </dsp:txXfrm>
    </dsp:sp>
    <dsp:sp modelId="{170E30E5-9556-4744-B6CA-ED0C463DAB46}">
      <dsp:nvSpPr>
        <dsp:cNvPr id="0" name=""/>
        <dsp:cNvSpPr/>
      </dsp:nvSpPr>
      <dsp:spPr>
        <a:xfrm>
          <a:off x="3455473" y="190"/>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kern="1200"/>
            <a:t>Hold at least 9 monthly meetings</a:t>
          </a:r>
          <a:r>
            <a:rPr lang="en-US" sz="1200" kern="1200">
              <a:latin typeface="Calibri Light" panose="020F0302020204030204"/>
            </a:rPr>
            <a:t> </a:t>
          </a:r>
          <a:endParaRPr lang="en-US" sz="1200" kern="1200"/>
        </a:p>
      </dsp:txBody>
      <dsp:txXfrm>
        <a:off x="3455473" y="190"/>
        <a:ext cx="1822035" cy="555720"/>
      </dsp:txXfrm>
    </dsp:sp>
    <dsp:sp modelId="{EFD35D73-35B6-45CA-AD36-95BA5B7916E6}">
      <dsp:nvSpPr>
        <dsp:cNvPr id="0" name=""/>
        <dsp:cNvSpPr/>
      </dsp:nvSpPr>
      <dsp:spPr>
        <a:xfrm>
          <a:off x="3455473" y="783665"/>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kern="1200"/>
            <a:t>Hold monthly executive board meetings</a:t>
          </a:r>
          <a:r>
            <a:rPr lang="en-US" sz="1200" kern="1200">
              <a:latin typeface="Calibri Light" panose="020F0302020204030204"/>
            </a:rPr>
            <a:t> </a:t>
          </a:r>
          <a:endParaRPr lang="en-US" sz="1200" kern="1200"/>
        </a:p>
      </dsp:txBody>
      <dsp:txXfrm>
        <a:off x="3455473" y="783665"/>
        <a:ext cx="1822035" cy="555720"/>
      </dsp:txXfrm>
    </dsp:sp>
    <dsp:sp modelId="{1A222A62-F862-412C-A90E-57B5C19DB35B}">
      <dsp:nvSpPr>
        <dsp:cNvPr id="0" name=""/>
        <dsp:cNvSpPr/>
      </dsp:nvSpPr>
      <dsp:spPr>
        <a:xfrm>
          <a:off x="3455473" y="1567140"/>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kern="1200">
              <a:latin typeface="Calibri Light" panose="020F0302020204030204"/>
            </a:rPr>
            <a:t>Meet </a:t>
          </a:r>
          <a:r>
            <a:rPr lang="en-US" sz="1200" kern="1200"/>
            <a:t>quarterly with principal</a:t>
          </a:r>
          <a:r>
            <a:rPr lang="en-US" sz="1200" kern="1200">
              <a:latin typeface="Calibri Light" panose="020F0302020204030204"/>
            </a:rPr>
            <a:t> </a:t>
          </a:r>
          <a:endParaRPr lang="en-US" sz="1200" kern="1200"/>
        </a:p>
      </dsp:txBody>
      <dsp:txXfrm>
        <a:off x="3455473" y="1567140"/>
        <a:ext cx="1822035" cy="555720"/>
      </dsp:txXfrm>
    </dsp:sp>
    <dsp:sp modelId="{C7758C74-6B6A-43C7-B3EC-4C81533A5093}">
      <dsp:nvSpPr>
        <dsp:cNvPr id="0" name=""/>
        <dsp:cNvSpPr/>
      </dsp:nvSpPr>
      <dsp:spPr>
        <a:xfrm>
          <a:off x="1269031" y="2742353"/>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Notice &amp; Quorum</a:t>
          </a:r>
        </a:p>
      </dsp:txBody>
      <dsp:txXfrm>
        <a:off x="1269031" y="2742353"/>
        <a:ext cx="1822035" cy="555720"/>
      </dsp:txXfrm>
    </dsp:sp>
    <dsp:sp modelId="{86330C5D-8482-4080-9AB3-394CB2F56C73}">
      <dsp:nvSpPr>
        <dsp:cNvPr id="0" name=""/>
        <dsp:cNvSpPr/>
      </dsp:nvSpPr>
      <dsp:spPr>
        <a:xfrm>
          <a:off x="3455473" y="2350615"/>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10-day notice before all meetings </a:t>
          </a:r>
        </a:p>
      </dsp:txBody>
      <dsp:txXfrm>
        <a:off x="3455473" y="2350615"/>
        <a:ext cx="1822035" cy="555720"/>
      </dsp:txXfrm>
    </dsp:sp>
    <dsp:sp modelId="{CD0993BF-3D4F-4AB5-BBA7-0F8CC58B7F0C}">
      <dsp:nvSpPr>
        <dsp:cNvPr id="0" name=""/>
        <dsp:cNvSpPr/>
      </dsp:nvSpPr>
      <dsp:spPr>
        <a:xfrm>
          <a:off x="3455473" y="3134090"/>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Quorum for general meeting/voting 6 parents  2 executive board members</a:t>
          </a:r>
        </a:p>
      </dsp:txBody>
      <dsp:txXfrm>
        <a:off x="3455473" y="3134090"/>
        <a:ext cx="1822035" cy="555720"/>
      </dsp:txXfrm>
    </dsp:sp>
    <dsp:sp modelId="{E657D13A-91A3-4937-9AA1-BBB38A62E40B}">
      <dsp:nvSpPr>
        <dsp:cNvPr id="0" name=""/>
        <dsp:cNvSpPr/>
      </dsp:nvSpPr>
      <dsp:spPr>
        <a:xfrm>
          <a:off x="1269031" y="3525828"/>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Must have all executive board members </a:t>
          </a:r>
        </a:p>
      </dsp:txBody>
      <dsp:txXfrm>
        <a:off x="1269031" y="3525828"/>
        <a:ext cx="1822035" cy="555720"/>
      </dsp:txXfrm>
    </dsp:sp>
    <dsp:sp modelId="{2FBC219C-198F-473C-B1EB-47D86A6FD585}">
      <dsp:nvSpPr>
        <dsp:cNvPr id="0" name=""/>
        <dsp:cNvSpPr/>
      </dsp:nvSpPr>
      <dsp:spPr>
        <a:xfrm>
          <a:off x="1269031" y="4309303"/>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Financials</a:t>
          </a:r>
        </a:p>
      </dsp:txBody>
      <dsp:txXfrm>
        <a:off x="1269031" y="4309303"/>
        <a:ext cx="1822035" cy="555720"/>
      </dsp:txXfrm>
    </dsp:sp>
    <dsp:sp modelId="{5F8CFD0F-B3FE-4EB4-B285-07B968460AF4}">
      <dsp:nvSpPr>
        <dsp:cNvPr id="0" name=""/>
        <dsp:cNvSpPr/>
      </dsp:nvSpPr>
      <dsp:spPr>
        <a:xfrm>
          <a:off x="3455473" y="3917565"/>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Bank (Checking Account)</a:t>
          </a:r>
        </a:p>
      </dsp:txBody>
      <dsp:txXfrm>
        <a:off x="3455473" y="3917565"/>
        <a:ext cx="1822035" cy="555720"/>
      </dsp:txXfrm>
    </dsp:sp>
    <dsp:sp modelId="{494BA582-A748-40D7-B955-ACAA69CA89F0}">
      <dsp:nvSpPr>
        <dsp:cNvPr id="0" name=""/>
        <dsp:cNvSpPr/>
      </dsp:nvSpPr>
      <dsp:spPr>
        <a:xfrm>
          <a:off x="3455473" y="4701040"/>
          <a:ext cx="1822035" cy="55572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Conduct all financials transactions by check </a:t>
          </a:r>
        </a:p>
      </dsp:txBody>
      <dsp:txXfrm>
        <a:off x="3455473" y="4701040"/>
        <a:ext cx="1822035" cy="5557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9CC82-7D1F-42C1-8DCC-FDCC88EE7B74}">
      <dsp:nvSpPr>
        <dsp:cNvPr id="0" name=""/>
        <dsp:cNvSpPr/>
      </dsp:nvSpPr>
      <dsp:spPr>
        <a:xfrm>
          <a:off x="2280078" y="562104"/>
          <a:ext cx="434792" cy="91440"/>
        </a:xfrm>
        <a:custGeom>
          <a:avLst/>
          <a:gdLst/>
          <a:ahLst/>
          <a:cxnLst/>
          <a:rect l="0" t="0" r="0" b="0"/>
          <a:pathLst>
            <a:path>
              <a:moveTo>
                <a:pt x="0" y="45720"/>
              </a:moveTo>
              <a:lnTo>
                <a:pt x="43479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5840" y="605497"/>
        <a:ext cx="23269" cy="4653"/>
      </dsp:txXfrm>
    </dsp:sp>
    <dsp:sp modelId="{18D9DE69-E3B2-4C23-81A0-A2564970B207}">
      <dsp:nvSpPr>
        <dsp:cNvPr id="0" name=""/>
        <dsp:cNvSpPr/>
      </dsp:nvSpPr>
      <dsp:spPr>
        <a:xfrm>
          <a:off x="258431" y="790"/>
          <a:ext cx="2023447" cy="12140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151" tIns="104076" rIns="99151" bIns="104076" numCol="1" spcCol="1270" anchor="t" anchorCtr="0">
          <a:noAutofit/>
        </a:bodyPr>
        <a:lstStyle/>
        <a:p>
          <a:pPr marL="0" lvl="0" indent="0" algn="l" defTabSz="622300">
            <a:lnSpc>
              <a:spcPct val="90000"/>
            </a:lnSpc>
            <a:spcBef>
              <a:spcPct val="0"/>
            </a:spcBef>
            <a:spcAft>
              <a:spcPct val="35000"/>
            </a:spcAft>
            <a:buNone/>
          </a:pPr>
          <a:r>
            <a:rPr lang="en-US" sz="1400" kern="1200"/>
            <a:t>What is a Goal?</a:t>
          </a:r>
        </a:p>
        <a:p>
          <a:pPr marL="57150" lvl="1" indent="-57150" algn="l" defTabSz="488950">
            <a:lnSpc>
              <a:spcPct val="90000"/>
            </a:lnSpc>
            <a:spcBef>
              <a:spcPct val="0"/>
            </a:spcBef>
            <a:spcAft>
              <a:spcPct val="15000"/>
            </a:spcAft>
            <a:buChar char="•"/>
          </a:pPr>
          <a:r>
            <a:rPr lang="en-US" sz="1100" kern="1200"/>
            <a:t>A goal is the object of a person’s ambition or effort</a:t>
          </a:r>
        </a:p>
        <a:p>
          <a:pPr marL="57150" lvl="1" indent="-57150" algn="l" defTabSz="488950">
            <a:lnSpc>
              <a:spcPct val="90000"/>
            </a:lnSpc>
            <a:spcBef>
              <a:spcPct val="0"/>
            </a:spcBef>
            <a:spcAft>
              <a:spcPct val="15000"/>
            </a:spcAft>
            <a:buChar char="•"/>
          </a:pPr>
          <a:r>
            <a:rPr lang="en-US" sz="1100" kern="1200"/>
            <a:t>An aim or desired result.</a:t>
          </a:r>
        </a:p>
      </dsp:txBody>
      <dsp:txXfrm>
        <a:off x="258431" y="790"/>
        <a:ext cx="2023447" cy="1214068"/>
      </dsp:txXfrm>
    </dsp:sp>
    <dsp:sp modelId="{CF6DD667-2E6D-48BD-BD32-0FEDC55C0F32}">
      <dsp:nvSpPr>
        <dsp:cNvPr id="0" name=""/>
        <dsp:cNvSpPr/>
      </dsp:nvSpPr>
      <dsp:spPr>
        <a:xfrm>
          <a:off x="1270155" y="1213058"/>
          <a:ext cx="2488839" cy="434792"/>
        </a:xfrm>
        <a:custGeom>
          <a:avLst/>
          <a:gdLst/>
          <a:ahLst/>
          <a:cxnLst/>
          <a:rect l="0" t="0" r="0" b="0"/>
          <a:pathLst>
            <a:path>
              <a:moveTo>
                <a:pt x="2488839" y="0"/>
              </a:moveTo>
              <a:lnTo>
                <a:pt x="2488839" y="234496"/>
              </a:lnTo>
              <a:lnTo>
                <a:pt x="0" y="234496"/>
              </a:lnTo>
              <a:lnTo>
                <a:pt x="0" y="43479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51275" y="1428128"/>
        <a:ext cx="126598" cy="4653"/>
      </dsp:txXfrm>
    </dsp:sp>
    <dsp:sp modelId="{F4867A71-8E22-4DCD-B653-784894B61457}">
      <dsp:nvSpPr>
        <dsp:cNvPr id="0" name=""/>
        <dsp:cNvSpPr/>
      </dsp:nvSpPr>
      <dsp:spPr>
        <a:xfrm>
          <a:off x="2747271" y="790"/>
          <a:ext cx="2023447" cy="12140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151" tIns="104076" rIns="99151" bIns="104076" numCol="1" spcCol="1270" anchor="ctr" anchorCtr="0">
          <a:noAutofit/>
        </a:bodyPr>
        <a:lstStyle/>
        <a:p>
          <a:pPr marL="0" lvl="0" indent="0" algn="ctr" defTabSz="622300">
            <a:lnSpc>
              <a:spcPct val="90000"/>
            </a:lnSpc>
            <a:spcBef>
              <a:spcPct val="0"/>
            </a:spcBef>
            <a:spcAft>
              <a:spcPct val="35000"/>
            </a:spcAft>
            <a:buNone/>
          </a:pPr>
          <a:r>
            <a:rPr lang="en-US" sz="1400" kern="1200"/>
            <a:t>What are some goals you set recently?</a:t>
          </a:r>
        </a:p>
      </dsp:txBody>
      <dsp:txXfrm>
        <a:off x="2747271" y="790"/>
        <a:ext cx="2023447" cy="1214068"/>
      </dsp:txXfrm>
    </dsp:sp>
    <dsp:sp modelId="{F838E3DD-099F-4D4B-BA89-D610D796D569}">
      <dsp:nvSpPr>
        <dsp:cNvPr id="0" name=""/>
        <dsp:cNvSpPr/>
      </dsp:nvSpPr>
      <dsp:spPr>
        <a:xfrm>
          <a:off x="2280078" y="2241565"/>
          <a:ext cx="434792" cy="91440"/>
        </a:xfrm>
        <a:custGeom>
          <a:avLst/>
          <a:gdLst/>
          <a:ahLst/>
          <a:cxnLst/>
          <a:rect l="0" t="0" r="0" b="0"/>
          <a:pathLst>
            <a:path>
              <a:moveTo>
                <a:pt x="0" y="45720"/>
              </a:moveTo>
              <a:lnTo>
                <a:pt x="43479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5840" y="2284958"/>
        <a:ext cx="23269" cy="4653"/>
      </dsp:txXfrm>
    </dsp:sp>
    <dsp:sp modelId="{42A51CC0-9357-4724-A907-2EF29C192588}">
      <dsp:nvSpPr>
        <dsp:cNvPr id="0" name=""/>
        <dsp:cNvSpPr/>
      </dsp:nvSpPr>
      <dsp:spPr>
        <a:xfrm>
          <a:off x="258431" y="1680251"/>
          <a:ext cx="2023447" cy="12140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151" tIns="104076" rIns="99151" bIns="104076" numCol="1" spcCol="1270" anchor="ctr" anchorCtr="0">
          <a:noAutofit/>
        </a:bodyPr>
        <a:lstStyle/>
        <a:p>
          <a:pPr marL="0" lvl="0" indent="0" algn="ctr" defTabSz="622300">
            <a:lnSpc>
              <a:spcPct val="90000"/>
            </a:lnSpc>
            <a:spcBef>
              <a:spcPct val="0"/>
            </a:spcBef>
            <a:spcAft>
              <a:spcPct val="35000"/>
            </a:spcAft>
            <a:buNone/>
          </a:pPr>
          <a:r>
            <a:rPr lang="en-US" sz="1400" kern="1200"/>
            <a:t>What did you do to accomplish it?</a:t>
          </a:r>
        </a:p>
      </dsp:txBody>
      <dsp:txXfrm>
        <a:off x="258431" y="1680251"/>
        <a:ext cx="2023447" cy="1214068"/>
      </dsp:txXfrm>
    </dsp:sp>
    <dsp:sp modelId="{251BB0D8-6036-48EE-81C6-5DF09F7680BE}">
      <dsp:nvSpPr>
        <dsp:cNvPr id="0" name=""/>
        <dsp:cNvSpPr/>
      </dsp:nvSpPr>
      <dsp:spPr>
        <a:xfrm>
          <a:off x="1270155" y="2892519"/>
          <a:ext cx="2488839" cy="434792"/>
        </a:xfrm>
        <a:custGeom>
          <a:avLst/>
          <a:gdLst/>
          <a:ahLst/>
          <a:cxnLst/>
          <a:rect l="0" t="0" r="0" b="0"/>
          <a:pathLst>
            <a:path>
              <a:moveTo>
                <a:pt x="2488839" y="0"/>
              </a:moveTo>
              <a:lnTo>
                <a:pt x="2488839" y="234496"/>
              </a:lnTo>
              <a:lnTo>
                <a:pt x="0" y="234496"/>
              </a:lnTo>
              <a:lnTo>
                <a:pt x="0" y="43479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51275" y="3107589"/>
        <a:ext cx="126598" cy="4653"/>
      </dsp:txXfrm>
    </dsp:sp>
    <dsp:sp modelId="{BD8B4406-2C8A-4CA5-825B-1B5358A89CCB}">
      <dsp:nvSpPr>
        <dsp:cNvPr id="0" name=""/>
        <dsp:cNvSpPr/>
      </dsp:nvSpPr>
      <dsp:spPr>
        <a:xfrm>
          <a:off x="2747271" y="1680251"/>
          <a:ext cx="2023447" cy="12140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151" tIns="104076" rIns="99151" bIns="104076" numCol="1" spcCol="1270" anchor="ctr" anchorCtr="0">
          <a:noAutofit/>
        </a:bodyPr>
        <a:lstStyle/>
        <a:p>
          <a:pPr marL="0" lvl="0" indent="0" algn="ctr" defTabSz="622300">
            <a:lnSpc>
              <a:spcPct val="90000"/>
            </a:lnSpc>
            <a:spcBef>
              <a:spcPct val="0"/>
            </a:spcBef>
            <a:spcAft>
              <a:spcPct val="35000"/>
            </a:spcAft>
            <a:buNone/>
          </a:pPr>
          <a:r>
            <a:rPr lang="en-US" sz="1400" kern="1200"/>
            <a:t>What has worked and what has not worked in accomplishing your goals?</a:t>
          </a:r>
        </a:p>
      </dsp:txBody>
      <dsp:txXfrm>
        <a:off x="2747271" y="1680251"/>
        <a:ext cx="2023447" cy="1214068"/>
      </dsp:txXfrm>
    </dsp:sp>
    <dsp:sp modelId="{C8BA3126-5801-4C94-AC62-5520B2538EBF}">
      <dsp:nvSpPr>
        <dsp:cNvPr id="0" name=""/>
        <dsp:cNvSpPr/>
      </dsp:nvSpPr>
      <dsp:spPr>
        <a:xfrm>
          <a:off x="2280078" y="3921026"/>
          <a:ext cx="434792" cy="91440"/>
        </a:xfrm>
        <a:custGeom>
          <a:avLst/>
          <a:gdLst/>
          <a:ahLst/>
          <a:cxnLst/>
          <a:rect l="0" t="0" r="0" b="0"/>
          <a:pathLst>
            <a:path>
              <a:moveTo>
                <a:pt x="0" y="45720"/>
              </a:moveTo>
              <a:lnTo>
                <a:pt x="43479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85840" y="3964419"/>
        <a:ext cx="23269" cy="4653"/>
      </dsp:txXfrm>
    </dsp:sp>
    <dsp:sp modelId="{DB3DF5E7-1D66-4699-B621-3BA772D77842}">
      <dsp:nvSpPr>
        <dsp:cNvPr id="0" name=""/>
        <dsp:cNvSpPr/>
      </dsp:nvSpPr>
      <dsp:spPr>
        <a:xfrm>
          <a:off x="258431" y="3359712"/>
          <a:ext cx="2023447" cy="12140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151" tIns="104076" rIns="99151" bIns="104076" numCol="1" spcCol="1270" anchor="ctr" anchorCtr="0">
          <a:noAutofit/>
        </a:bodyPr>
        <a:lstStyle/>
        <a:p>
          <a:pPr marL="0" lvl="0" indent="0" algn="ctr" defTabSz="622300">
            <a:lnSpc>
              <a:spcPct val="90000"/>
            </a:lnSpc>
            <a:spcBef>
              <a:spcPct val="0"/>
            </a:spcBef>
            <a:spcAft>
              <a:spcPct val="35000"/>
            </a:spcAft>
            <a:buNone/>
          </a:pPr>
          <a:r>
            <a:rPr lang="en-US" sz="1400" kern="1200"/>
            <a:t>As an elected or future parent leader in your child’s school what are your personal </a:t>
          </a:r>
          <a:r>
            <a:rPr lang="en-US" sz="1400" u="sng" kern="1200"/>
            <a:t>individual</a:t>
          </a:r>
          <a:r>
            <a:rPr lang="en-US" sz="1400" kern="1200"/>
            <a:t> goals?</a:t>
          </a:r>
        </a:p>
      </dsp:txBody>
      <dsp:txXfrm>
        <a:off x="258431" y="3359712"/>
        <a:ext cx="2023447" cy="1214068"/>
      </dsp:txXfrm>
    </dsp:sp>
    <dsp:sp modelId="{68113A88-5121-4032-9C7F-B60BD6FC0610}">
      <dsp:nvSpPr>
        <dsp:cNvPr id="0" name=""/>
        <dsp:cNvSpPr/>
      </dsp:nvSpPr>
      <dsp:spPr>
        <a:xfrm>
          <a:off x="2747271" y="3359712"/>
          <a:ext cx="2023447" cy="121406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151" tIns="104076" rIns="99151" bIns="104076" numCol="1" spcCol="1270" anchor="ctr" anchorCtr="0">
          <a:noAutofit/>
        </a:bodyPr>
        <a:lstStyle/>
        <a:p>
          <a:pPr marL="0" lvl="0" indent="0" algn="ctr" defTabSz="622300">
            <a:lnSpc>
              <a:spcPct val="90000"/>
            </a:lnSpc>
            <a:spcBef>
              <a:spcPct val="0"/>
            </a:spcBef>
            <a:spcAft>
              <a:spcPct val="35000"/>
            </a:spcAft>
            <a:buNone/>
          </a:pPr>
          <a:r>
            <a:rPr lang="en-US" sz="1400" kern="1200"/>
            <a:t>What are the goals you want to establish for your association or council? </a:t>
          </a:r>
        </a:p>
      </dsp:txBody>
      <dsp:txXfrm>
        <a:off x="2747271" y="3359712"/>
        <a:ext cx="2023447" cy="12140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6F13F-369D-46DE-AB7A-F212A0E7F7A5}" type="datetimeFigureOut">
              <a:rPr lang="en-US"/>
              <a:t>7/17/2025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8D7C9-DBB5-4237-964E-D828F0FD5614}" type="slidenum">
              <a:rPr lang="en-US"/>
              <a:t>‹#›</a:t>
            </a:fld>
            <a:endParaRPr lang="en-US"/>
          </a:p>
        </p:txBody>
      </p:sp>
    </p:spTree>
    <p:extLst>
      <p:ext uri="{BB962C8B-B14F-4D97-AF65-F5344CB8AC3E}">
        <p14:creationId xmlns:p14="http://schemas.microsoft.com/office/powerpoint/2010/main" val="2076836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E9C73-6CDE-45E2-97F8-E3C5308FA232}" type="slidenum">
              <a:rPr lang="en-US" noProof="0" smtClean="0"/>
              <a:t>2</a:t>
            </a:fld>
            <a:endParaRPr lang="en-US" noProof="0" dirty="0"/>
          </a:p>
        </p:txBody>
      </p:sp>
    </p:spTree>
    <p:extLst>
      <p:ext uri="{BB962C8B-B14F-4D97-AF65-F5344CB8AC3E}">
        <p14:creationId xmlns:p14="http://schemas.microsoft.com/office/powerpoint/2010/main" val="204579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CR-A-660, bylaws are also part of the rules PA/PTAs must follow.</a:t>
            </a:r>
          </a:p>
        </p:txBody>
      </p:sp>
      <p:sp>
        <p:nvSpPr>
          <p:cNvPr id="4" name="Slide Number Placeholder 3"/>
          <p:cNvSpPr>
            <a:spLocks noGrp="1"/>
          </p:cNvSpPr>
          <p:nvPr>
            <p:ph type="sldNum" sz="quarter" idx="5"/>
          </p:nvPr>
        </p:nvSpPr>
        <p:spPr/>
        <p:txBody>
          <a:bodyPr/>
          <a:lstStyle/>
          <a:p>
            <a:fld id="{2238D7C9-DBB5-4237-964E-D828F0FD5614}" type="slidenum">
              <a:rPr lang="en-US" smtClean="0"/>
              <a:t>4</a:t>
            </a:fld>
            <a:endParaRPr lang="en-US"/>
          </a:p>
        </p:txBody>
      </p:sp>
    </p:spTree>
    <p:extLst>
      <p:ext uri="{BB962C8B-B14F-4D97-AF65-F5344CB8AC3E}">
        <p14:creationId xmlns:p14="http://schemas.microsoft.com/office/powerpoint/2010/main" val="203770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5</a:t>
            </a:fld>
            <a:endParaRPr lang="en-US"/>
          </a:p>
        </p:txBody>
      </p:sp>
    </p:spTree>
    <p:extLst>
      <p:ext uri="{BB962C8B-B14F-4D97-AF65-F5344CB8AC3E}">
        <p14:creationId xmlns:p14="http://schemas.microsoft.com/office/powerpoint/2010/main" val="72614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b="1" dirty="0"/>
              <a:t>Person</a:t>
            </a:r>
            <a:r>
              <a:rPr lang="en-US" b="1" baseline="0" dirty="0"/>
              <a:t> in Parental Relation: </a:t>
            </a:r>
          </a:p>
          <a:p>
            <a:r>
              <a:rPr lang="en-US" b="1" i="1" baseline="0" dirty="0"/>
              <a:t>1. </a:t>
            </a:r>
            <a:r>
              <a:rPr lang="en-US" b="1" i="1" dirty="0"/>
              <a:t>refers to a person who has assumed the care of a child because the child’s parents or guardians are not available</a:t>
            </a:r>
            <a:r>
              <a:rPr lang="en-US" dirty="0"/>
              <a:t>, </a:t>
            </a:r>
          </a:p>
          <a:p>
            <a:r>
              <a:rPr lang="en-US" b="1" i="1" dirty="0"/>
              <a:t>2. death, imprisonment, mental illness, living outside the state, or abandonment of the child.</a:t>
            </a:r>
          </a:p>
          <a:p>
            <a:r>
              <a:rPr lang="en-US" b="1" i="1" dirty="0"/>
              <a:t>3.</a:t>
            </a:r>
            <a:r>
              <a:rPr lang="en-US" b="1" i="1" baseline="0" dirty="0"/>
              <a:t> </a:t>
            </a:r>
            <a:r>
              <a:rPr lang="en-US" b="1" dirty="0"/>
              <a:t>The principal, when necessary, will determine whether an individual is a person in parental relation based on documentation presented at the school.</a:t>
            </a:r>
            <a:r>
              <a:rPr lang="en-US" b="1" i="1" dirty="0"/>
              <a:t> </a:t>
            </a:r>
          </a:p>
          <a:p>
            <a:endParaRPr lang="en-US" b="1" i="1" dirty="0"/>
          </a:p>
          <a:p>
            <a:r>
              <a:rPr lang="en-US" dirty="0"/>
              <a:t>A person who provides temporary care for a child (e.g., a babysitter, nanny, or non-custodial relative) does not qualify as a person in parental relation under this regulation. </a:t>
            </a:r>
            <a:endParaRPr lang="en-US" b="1" dirty="0"/>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6</a:t>
            </a:fld>
            <a:endParaRPr lang="en-US"/>
          </a:p>
        </p:txBody>
      </p:sp>
    </p:spTree>
    <p:extLst>
      <p:ext uri="{BB962C8B-B14F-4D97-AF65-F5344CB8AC3E}">
        <p14:creationId xmlns:p14="http://schemas.microsoft.com/office/powerpoint/2010/main" val="3507613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PTA, TEACHERS cannot be part of the executive board…..only parents.</a:t>
            </a:r>
          </a:p>
        </p:txBody>
      </p:sp>
      <p:sp>
        <p:nvSpPr>
          <p:cNvPr id="4" name="Slide Number Placeholder 3"/>
          <p:cNvSpPr>
            <a:spLocks noGrp="1"/>
          </p:cNvSpPr>
          <p:nvPr>
            <p:ph type="sldNum" sz="quarter" idx="5"/>
          </p:nvPr>
        </p:nvSpPr>
        <p:spPr/>
        <p:txBody>
          <a:bodyPr/>
          <a:lstStyle/>
          <a:p>
            <a:fld id="{2238D7C9-DBB5-4237-964E-D828F0FD5614}" type="slidenum">
              <a:rPr lang="en-US" smtClean="0"/>
              <a:t>7</a:t>
            </a:fld>
            <a:endParaRPr lang="en-US"/>
          </a:p>
        </p:txBody>
      </p:sp>
    </p:spTree>
    <p:extLst>
      <p:ext uri="{BB962C8B-B14F-4D97-AF65-F5344CB8AC3E}">
        <p14:creationId xmlns:p14="http://schemas.microsoft.com/office/powerpoint/2010/main" val="290109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400"/>
              <a:t>Executive Board Members are not in and of themselves the PA or PTA. </a:t>
            </a:r>
          </a:p>
          <a:p>
            <a:r>
              <a:rPr lang="en-US" sz="1400"/>
              <a:t>Executive Board Members</a:t>
            </a:r>
            <a:r>
              <a:rPr lang="en-US" sz="1400" baseline="0"/>
              <a:t> are the elected leaders of a PA or PTA. </a:t>
            </a:r>
          </a:p>
          <a:p>
            <a:r>
              <a:rPr lang="en-US" sz="1400" baseline="0"/>
              <a:t>All the parents of a child currently registered and attending a NYC Public School are members of the PA or PTA.</a:t>
            </a:r>
            <a:endParaRPr lang="en-US" sz="1400"/>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8</a:t>
            </a:fld>
            <a:endParaRPr lang="en-US"/>
          </a:p>
        </p:txBody>
      </p:sp>
    </p:spTree>
    <p:extLst>
      <p:ext uri="{BB962C8B-B14F-4D97-AF65-F5344CB8AC3E}">
        <p14:creationId xmlns:p14="http://schemas.microsoft.com/office/powerpoint/2010/main" val="355627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Segoe Sans"/>
              </a:rPr>
              <a:t>2- executive board members for in-person meeting; 1- executive board member for virtual at least one executive board member must be physically present at the school.</a:t>
            </a:r>
            <a:endParaRPr lang="en-US" dirty="0"/>
          </a:p>
        </p:txBody>
      </p:sp>
      <p:sp>
        <p:nvSpPr>
          <p:cNvPr id="4" name="Slide Number Placeholder 3"/>
          <p:cNvSpPr>
            <a:spLocks noGrp="1"/>
          </p:cNvSpPr>
          <p:nvPr>
            <p:ph type="sldNum" sz="quarter" idx="5"/>
          </p:nvPr>
        </p:nvSpPr>
        <p:spPr/>
        <p:txBody>
          <a:bodyPr/>
          <a:lstStyle/>
          <a:p>
            <a:fld id="{2238D7C9-DBB5-4237-964E-D828F0FD5614}" type="slidenum">
              <a:rPr lang="en-US" smtClean="0"/>
              <a:t>14</a:t>
            </a:fld>
            <a:endParaRPr lang="en-US"/>
          </a:p>
        </p:txBody>
      </p:sp>
    </p:spTree>
    <p:extLst>
      <p:ext uri="{BB962C8B-B14F-4D97-AF65-F5344CB8AC3E}">
        <p14:creationId xmlns:p14="http://schemas.microsoft.com/office/powerpoint/2010/main" val="2716710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Have participants share previous goals and </a:t>
            </a:r>
            <a:r>
              <a:rPr lang="en-US" sz="1200" dirty="0" err="1"/>
              <a:t>hw</a:t>
            </a:r>
            <a:r>
              <a:rPr lang="en-US" sz="1200" dirty="0"/>
              <a:t> they achieved them</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A goal is an idea of the future or desired result that a person or a </a:t>
            </a:r>
            <a:r>
              <a:rPr lang="en-US" sz="1200" dirty="0" err="1"/>
              <a:t>groupof</a:t>
            </a:r>
            <a:r>
              <a:rPr lang="en-US" sz="1200" dirty="0"/>
              <a:t> people envisions, plans and commits to achieve.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People endeavor to reach goals within a finite time by setting deadlines.</a:t>
            </a:r>
          </a:p>
          <a:p>
            <a:endParaRPr lang="en-US" dirty="0"/>
          </a:p>
        </p:txBody>
      </p:sp>
      <p:sp>
        <p:nvSpPr>
          <p:cNvPr id="4" name="Slide Number Placeholder 3"/>
          <p:cNvSpPr>
            <a:spLocks noGrp="1"/>
          </p:cNvSpPr>
          <p:nvPr>
            <p:ph type="sldNum" sz="quarter" idx="10"/>
          </p:nvPr>
        </p:nvSpPr>
        <p:spPr/>
        <p:txBody>
          <a:bodyPr/>
          <a:lstStyle/>
          <a:p>
            <a:pPr>
              <a:defRPr/>
            </a:pPr>
            <a:fld id="{763C2830-012E-4B9C-A910-ECCC2F2F61E3}" type="slidenum">
              <a:rPr lang="en-US" smtClean="0"/>
              <a:pPr>
                <a:defRPr/>
              </a:pPr>
              <a:t>15</a:t>
            </a:fld>
            <a:endParaRPr lang="en-US"/>
          </a:p>
        </p:txBody>
      </p:sp>
    </p:spTree>
    <p:extLst>
      <p:ext uri="{BB962C8B-B14F-4D97-AF65-F5344CB8AC3E}">
        <p14:creationId xmlns:p14="http://schemas.microsoft.com/office/powerpoint/2010/main" val="583205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17740-50C5-4FB1-9442-B28EEF5620CE}"/>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1D38564-DE31-4E53-834F-B236CC8CCEE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0BAEA50-41E7-48F9-B6D0-E574CF66BD7C}"/>
              </a:ext>
            </a:extLst>
          </p:cNvPr>
          <p:cNvSpPr>
            <a:spLocks noGrp="1"/>
          </p:cNvSpPr>
          <p:nvPr>
            <p:ph type="dt" sz="half" idx="10"/>
          </p:nvPr>
        </p:nvSpPr>
        <p:spPr/>
        <p:txBody>
          <a:bodyPr/>
          <a:lstStyle/>
          <a:p>
            <a:fld id="{402B9795-92DC-40DC-A1CA-9A4B349D7824}" type="datetimeFigureOut">
              <a:rPr lang="en-US" smtClean="0"/>
              <a:pPr/>
              <a:t>7/17/2025</a:t>
            </a:fld>
            <a:endParaRPr lang="en-US"/>
          </a:p>
        </p:txBody>
      </p:sp>
      <p:sp>
        <p:nvSpPr>
          <p:cNvPr id="5" name="Footer Placeholder 4">
            <a:extLst>
              <a:ext uri="{FF2B5EF4-FFF2-40B4-BE49-F238E27FC236}">
                <a16:creationId xmlns:a16="http://schemas.microsoft.com/office/drawing/2014/main" id="{4CD36A96-EAA1-4157-93FD-79C7BCFB7A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1698A-E145-4D56-8867-8907293A4FD9}"/>
              </a:ext>
            </a:extLst>
          </p:cNvPr>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spTree>
    <p:extLst>
      <p:ext uri="{BB962C8B-B14F-4D97-AF65-F5344CB8AC3E}">
        <p14:creationId xmlns:p14="http://schemas.microsoft.com/office/powerpoint/2010/main" val="1651527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0C298-93EF-4B6F-8D2C-669B5BBDEF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9CD30-B71B-4EAE-BA34-5A9925A0B5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D2708A-C3A2-410A-B2E2-67046972382C}"/>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5" name="Footer Placeholder 4">
            <a:extLst>
              <a:ext uri="{FF2B5EF4-FFF2-40B4-BE49-F238E27FC236}">
                <a16:creationId xmlns:a16="http://schemas.microsoft.com/office/drawing/2014/main" id="{1BACB5B6-56D9-44D2-924E-D2F7C4946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63B5B-8D92-4A78-BA33-0E21591227CE}"/>
              </a:ext>
            </a:extLst>
          </p:cNvPr>
          <p:cNvSpPr>
            <a:spLocks noGrp="1"/>
          </p:cNvSpPr>
          <p:nvPr>
            <p:ph type="sldNum" sz="quarter" idx="12"/>
          </p:nvPr>
        </p:nvSpPr>
        <p:spPr/>
        <p:txBody>
          <a:bodyPr/>
          <a:lstStyle/>
          <a:p>
            <a:pPr>
              <a:defRPr/>
            </a:pPr>
            <a:fld id="{FAB90AF6-C8F3-4810-A3CA-9E413665CE10}" type="slidenum">
              <a:rPr lang="en-US" smtClean="0"/>
              <a:pPr>
                <a:defRPr/>
              </a:pPr>
              <a:t>‹#›</a:t>
            </a:fld>
            <a:endParaRPr lang="en-US" sz="1400"/>
          </a:p>
        </p:txBody>
      </p:sp>
    </p:spTree>
    <p:extLst>
      <p:ext uri="{BB962C8B-B14F-4D97-AF65-F5344CB8AC3E}">
        <p14:creationId xmlns:p14="http://schemas.microsoft.com/office/powerpoint/2010/main" val="163423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5A4E3-4E51-4C74-AC06-4335F741F7E2}"/>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A469645-2EB7-4DED-BD38-810FFFC72862}"/>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653543-2744-404A-84C7-A8DB178DC34F}"/>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5" name="Footer Placeholder 4">
            <a:extLst>
              <a:ext uri="{FF2B5EF4-FFF2-40B4-BE49-F238E27FC236}">
                <a16:creationId xmlns:a16="http://schemas.microsoft.com/office/drawing/2014/main" id="{28F0561C-E8FF-4035-A4D0-F37EEA94F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6B5854-EA4C-4718-8A94-9967FCB0B887}"/>
              </a:ext>
            </a:extLst>
          </p:cNvPr>
          <p:cNvSpPr>
            <a:spLocks noGrp="1"/>
          </p:cNvSpPr>
          <p:nvPr>
            <p:ph type="sldNum" sz="quarter" idx="12"/>
          </p:nvPr>
        </p:nvSpPr>
        <p:spPr/>
        <p:txBody>
          <a:bodyPr/>
          <a:lstStyle/>
          <a:p>
            <a:pPr>
              <a:defRPr/>
            </a:pPr>
            <a:fld id="{CCB80A63-67E9-492C-9A74-2462396443F3}" type="slidenum">
              <a:rPr lang="en-US" smtClean="0"/>
              <a:pPr>
                <a:defRPr/>
              </a:pPr>
              <a:t>‹#›</a:t>
            </a:fld>
            <a:endParaRPr lang="en-US" sz="1400"/>
          </a:p>
        </p:txBody>
      </p:sp>
    </p:spTree>
    <p:extLst>
      <p:ext uri="{BB962C8B-B14F-4D97-AF65-F5344CB8AC3E}">
        <p14:creationId xmlns:p14="http://schemas.microsoft.com/office/powerpoint/2010/main" val="173084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00C66-279D-4C74-81E2-080AB0303B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FA2EA-6616-4B68-8163-143C52C00C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B93124-3BFA-4AD6-A2B2-35DBBD64B9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53670A-1C4D-4624-9A91-91C0A7D6A767}"/>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6" name="Footer Placeholder 5">
            <a:extLst>
              <a:ext uri="{FF2B5EF4-FFF2-40B4-BE49-F238E27FC236}">
                <a16:creationId xmlns:a16="http://schemas.microsoft.com/office/drawing/2014/main" id="{B0BCBE2C-4D39-4695-A9F6-033D5DF1B0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93CAC5-3B87-410C-AA0D-FE5E9B776D5F}"/>
              </a:ext>
            </a:extLst>
          </p:cNvPr>
          <p:cNvSpPr>
            <a:spLocks noGrp="1"/>
          </p:cNvSpPr>
          <p:nvPr>
            <p:ph type="sldNum" sz="quarter" idx="12"/>
          </p:nvPr>
        </p:nvSpPr>
        <p:spPr/>
        <p:txBody>
          <a:bodyPr/>
          <a:lstStyle/>
          <a:p>
            <a:pPr>
              <a:defRPr/>
            </a:pPr>
            <a:fld id="{19776CDA-7B66-4F7E-920C-564B34BD20D2}" type="slidenum">
              <a:rPr lang="en-US" smtClean="0"/>
              <a:pPr>
                <a:defRPr/>
              </a:pPr>
              <a:t>‹#›</a:t>
            </a:fld>
            <a:endParaRPr lang="en-US" sz="1400"/>
          </a:p>
        </p:txBody>
      </p:sp>
    </p:spTree>
    <p:extLst>
      <p:ext uri="{BB962C8B-B14F-4D97-AF65-F5344CB8AC3E}">
        <p14:creationId xmlns:p14="http://schemas.microsoft.com/office/powerpoint/2010/main" val="183978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28C0-1447-49FB-A99D-3787F0A40D5A}"/>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55BECC-26E8-46C8-9C57-878692D74DA7}"/>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4C54D8C-A5ED-4604-8D79-45F7964073CE}"/>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EAF9B6-4D0D-4AE4-95E8-EA7082F4E0B3}"/>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68F7483-1EAB-41BA-AB88-C06C4001A7E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DB27FD-186C-4F59-B919-C522E0B14F8E}"/>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8" name="Footer Placeholder 7">
            <a:extLst>
              <a:ext uri="{FF2B5EF4-FFF2-40B4-BE49-F238E27FC236}">
                <a16:creationId xmlns:a16="http://schemas.microsoft.com/office/drawing/2014/main" id="{8C9D6A61-F517-4C68-834B-8F20530917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699EEA-AFBD-4AB0-8B17-558CCA82F52B}"/>
              </a:ext>
            </a:extLst>
          </p:cNvPr>
          <p:cNvSpPr>
            <a:spLocks noGrp="1"/>
          </p:cNvSpPr>
          <p:nvPr>
            <p:ph type="sldNum" sz="quarter" idx="12"/>
          </p:nvPr>
        </p:nvSpPr>
        <p:spPr/>
        <p:txBody>
          <a:bodyPr/>
          <a:lstStyle/>
          <a:p>
            <a:pPr>
              <a:defRPr/>
            </a:pPr>
            <a:fld id="{3C881EF8-D13C-492C-8C8B-B2E3D82566C1}" type="slidenum">
              <a:rPr lang="en-US" smtClean="0"/>
              <a:pPr>
                <a:defRPr/>
              </a:pPr>
              <a:t>‹#›</a:t>
            </a:fld>
            <a:endParaRPr lang="en-US" sz="1400"/>
          </a:p>
        </p:txBody>
      </p:sp>
    </p:spTree>
    <p:extLst>
      <p:ext uri="{BB962C8B-B14F-4D97-AF65-F5344CB8AC3E}">
        <p14:creationId xmlns:p14="http://schemas.microsoft.com/office/powerpoint/2010/main" val="179528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C433-05ED-4E65-B769-356E64BDA8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B7E7BA-3C5A-4689-9C61-EEF496F07F98}"/>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4" name="Footer Placeholder 3">
            <a:extLst>
              <a:ext uri="{FF2B5EF4-FFF2-40B4-BE49-F238E27FC236}">
                <a16:creationId xmlns:a16="http://schemas.microsoft.com/office/drawing/2014/main" id="{CC59E1E7-635A-413F-84A4-CD4DCF7AE6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AFE610-2FB1-4D05-9585-69F4E6A41B9A}"/>
              </a:ext>
            </a:extLst>
          </p:cNvPr>
          <p:cNvSpPr>
            <a:spLocks noGrp="1"/>
          </p:cNvSpPr>
          <p:nvPr>
            <p:ph type="sldNum" sz="quarter" idx="12"/>
          </p:nvPr>
        </p:nvSpPr>
        <p:spPr/>
        <p:txBody>
          <a:bodyPr/>
          <a:lstStyle/>
          <a:p>
            <a:pPr>
              <a:defRPr/>
            </a:pPr>
            <a:fld id="{943F0175-9F2E-4C61-A75B-078EA6E6C9B6}" type="slidenum">
              <a:rPr lang="en-US" smtClean="0"/>
              <a:pPr>
                <a:defRPr/>
              </a:pPr>
              <a:t>‹#›</a:t>
            </a:fld>
            <a:endParaRPr lang="en-US" sz="1400"/>
          </a:p>
        </p:txBody>
      </p:sp>
    </p:spTree>
    <p:extLst>
      <p:ext uri="{BB962C8B-B14F-4D97-AF65-F5344CB8AC3E}">
        <p14:creationId xmlns:p14="http://schemas.microsoft.com/office/powerpoint/2010/main" val="428062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043AB8-66DB-4FAC-88FA-AEFBF01CAFCE}"/>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3" name="Footer Placeholder 2">
            <a:extLst>
              <a:ext uri="{FF2B5EF4-FFF2-40B4-BE49-F238E27FC236}">
                <a16:creationId xmlns:a16="http://schemas.microsoft.com/office/drawing/2014/main" id="{BB1AD6FA-05FD-4648-9F50-C2C9AAD134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06E334-172C-4DEF-BD51-38DEEA3AFCB4}"/>
              </a:ext>
            </a:extLst>
          </p:cNvPr>
          <p:cNvSpPr>
            <a:spLocks noGrp="1"/>
          </p:cNvSpPr>
          <p:nvPr>
            <p:ph type="sldNum" sz="quarter" idx="12"/>
          </p:nvPr>
        </p:nvSpPr>
        <p:spPr/>
        <p:txBody>
          <a:bodyPr/>
          <a:lstStyle/>
          <a:p>
            <a:pPr>
              <a:defRPr/>
            </a:pPr>
            <a:fld id="{3CD90602-EB74-46C5-A64D-42648E4C8931}" type="slidenum">
              <a:rPr lang="en-US" smtClean="0"/>
              <a:pPr>
                <a:defRPr/>
              </a:pPr>
              <a:t>‹#›</a:t>
            </a:fld>
            <a:endParaRPr lang="en-US" sz="1400"/>
          </a:p>
        </p:txBody>
      </p:sp>
    </p:spTree>
    <p:extLst>
      <p:ext uri="{BB962C8B-B14F-4D97-AF65-F5344CB8AC3E}">
        <p14:creationId xmlns:p14="http://schemas.microsoft.com/office/powerpoint/2010/main" val="86839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89CB1-EB32-4056-AABF-9DD5185DF4E3}"/>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8E017BF-0596-403A-B1D1-70F87ED210D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002CED-E129-41CA-A6B6-505D515EB1D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DA586C5C-9ECD-4DCD-95E2-D49D7A067DB5}"/>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6" name="Footer Placeholder 5">
            <a:extLst>
              <a:ext uri="{FF2B5EF4-FFF2-40B4-BE49-F238E27FC236}">
                <a16:creationId xmlns:a16="http://schemas.microsoft.com/office/drawing/2014/main" id="{6B7ABAE1-3537-4628-B2FB-EDC0F2CB0E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94C80F-6D68-4BB5-80F5-0AF834262717}"/>
              </a:ext>
            </a:extLst>
          </p:cNvPr>
          <p:cNvSpPr>
            <a:spLocks noGrp="1"/>
          </p:cNvSpPr>
          <p:nvPr>
            <p:ph type="sldNum" sz="quarter" idx="12"/>
          </p:nvPr>
        </p:nvSpPr>
        <p:spPr/>
        <p:txBody>
          <a:bodyPr/>
          <a:lstStyle/>
          <a:p>
            <a:pPr>
              <a:defRPr/>
            </a:pPr>
            <a:fld id="{30A3C6B1-8A17-4BB4-ADBB-9069213B02E4}" type="slidenum">
              <a:rPr lang="en-US" smtClean="0"/>
              <a:pPr>
                <a:defRPr/>
              </a:pPr>
              <a:t>‹#›</a:t>
            </a:fld>
            <a:endParaRPr lang="en-US" sz="1400"/>
          </a:p>
        </p:txBody>
      </p:sp>
    </p:spTree>
    <p:extLst>
      <p:ext uri="{BB962C8B-B14F-4D97-AF65-F5344CB8AC3E}">
        <p14:creationId xmlns:p14="http://schemas.microsoft.com/office/powerpoint/2010/main" val="183275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C209A-4059-471A-BC41-AD0D9803925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4C3B7C1-99AE-43AF-ADC0-7D886E33E65A}"/>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6DDD3B9-581E-4909-A755-33166569838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n-US"/>
              <a:t>Click to edit Master text styles</a:t>
            </a:r>
          </a:p>
        </p:txBody>
      </p:sp>
      <p:sp>
        <p:nvSpPr>
          <p:cNvPr id="5" name="Date Placeholder 4">
            <a:extLst>
              <a:ext uri="{FF2B5EF4-FFF2-40B4-BE49-F238E27FC236}">
                <a16:creationId xmlns:a16="http://schemas.microsoft.com/office/drawing/2014/main" id="{C35A1EDA-6D60-47DC-877D-C74F079DD6A0}"/>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6" name="Footer Placeholder 5">
            <a:extLst>
              <a:ext uri="{FF2B5EF4-FFF2-40B4-BE49-F238E27FC236}">
                <a16:creationId xmlns:a16="http://schemas.microsoft.com/office/drawing/2014/main" id="{E1CA7067-69CB-41B2-9B0C-F14DF99B4E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588312-1474-4823-B1C5-688D8660B07E}"/>
              </a:ext>
            </a:extLst>
          </p:cNvPr>
          <p:cNvSpPr>
            <a:spLocks noGrp="1"/>
          </p:cNvSpPr>
          <p:nvPr>
            <p:ph type="sldNum" sz="quarter" idx="12"/>
          </p:nvPr>
        </p:nvSpPr>
        <p:spPr/>
        <p:txBody>
          <a:bodyPr/>
          <a:lstStyle/>
          <a:p>
            <a:pPr>
              <a:defRPr/>
            </a:pPr>
            <a:fld id="{FC6CD2FE-B4A9-4FA7-B304-979417D32921}" type="slidenum">
              <a:rPr lang="en-US" smtClean="0"/>
              <a:pPr>
                <a:defRPr/>
              </a:pPr>
              <a:t>‹#›</a:t>
            </a:fld>
            <a:endParaRPr lang="en-US" sz="1400"/>
          </a:p>
        </p:txBody>
      </p:sp>
    </p:spTree>
    <p:extLst>
      <p:ext uri="{BB962C8B-B14F-4D97-AF65-F5344CB8AC3E}">
        <p14:creationId xmlns:p14="http://schemas.microsoft.com/office/powerpoint/2010/main" val="208929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A5976-B5A1-4E26-BAA8-C571B3F1D5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CD097B-275A-4912-855C-345A1D7FCA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D58EC-DA4E-4F35-B3C1-64DE3101600F}"/>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5" name="Footer Placeholder 4">
            <a:extLst>
              <a:ext uri="{FF2B5EF4-FFF2-40B4-BE49-F238E27FC236}">
                <a16:creationId xmlns:a16="http://schemas.microsoft.com/office/drawing/2014/main" id="{3B623A85-7578-4BB5-AC39-5CF83E50D4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38AEE-6D7C-4486-8CC2-77F3C10B944A}"/>
              </a:ext>
            </a:extLst>
          </p:cNvPr>
          <p:cNvSpPr>
            <a:spLocks noGrp="1"/>
          </p:cNvSpPr>
          <p:nvPr>
            <p:ph type="sldNum" sz="quarter" idx="12"/>
          </p:nvPr>
        </p:nvSpPr>
        <p:spPr/>
        <p:txBody>
          <a:bodyPr/>
          <a:lstStyle/>
          <a:p>
            <a:pPr>
              <a:defRPr/>
            </a:pPr>
            <a:fld id="{7B8E3A53-3A7C-45CB-83A9-46342C22B6B4}" type="slidenum">
              <a:rPr lang="en-US" smtClean="0"/>
              <a:pPr>
                <a:defRPr/>
              </a:pPr>
              <a:t>‹#›</a:t>
            </a:fld>
            <a:endParaRPr lang="en-US" sz="1400"/>
          </a:p>
        </p:txBody>
      </p:sp>
    </p:spTree>
    <p:extLst>
      <p:ext uri="{BB962C8B-B14F-4D97-AF65-F5344CB8AC3E}">
        <p14:creationId xmlns:p14="http://schemas.microsoft.com/office/powerpoint/2010/main" val="168825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9AE465-8E61-4D67-95CE-C3F8F3EE279D}"/>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CD4945-6F94-4E9B-B173-DDE63CF25EBC}"/>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19B07E-8D8F-4666-B14C-38A0EB6080CE}"/>
              </a:ext>
            </a:extLst>
          </p:cNvPr>
          <p:cNvSpPr>
            <a:spLocks noGrp="1"/>
          </p:cNvSpPr>
          <p:nvPr>
            <p:ph type="dt" sz="half" idx="10"/>
          </p:nvPr>
        </p:nvSpPr>
        <p:spPr/>
        <p:txBody>
          <a:bodyPr/>
          <a:lstStyle/>
          <a:p>
            <a:fld id="{402B9795-92DC-40DC-A1CA-9A4B349D7824}" type="datetimeFigureOut">
              <a:rPr lang="en-US" smtClean="0"/>
              <a:t>7/17/2025</a:t>
            </a:fld>
            <a:endParaRPr lang="en-US"/>
          </a:p>
        </p:txBody>
      </p:sp>
      <p:sp>
        <p:nvSpPr>
          <p:cNvPr id="5" name="Footer Placeholder 4">
            <a:extLst>
              <a:ext uri="{FF2B5EF4-FFF2-40B4-BE49-F238E27FC236}">
                <a16:creationId xmlns:a16="http://schemas.microsoft.com/office/drawing/2014/main" id="{FCAE7433-C40C-4FCC-B3BB-60B2DEF246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522F8-7B5B-4B1E-AB6E-E09753A8B129}"/>
              </a:ext>
            </a:extLst>
          </p:cNvPr>
          <p:cNvSpPr>
            <a:spLocks noGrp="1"/>
          </p:cNvSpPr>
          <p:nvPr>
            <p:ph type="sldNum" sz="quarter" idx="12"/>
          </p:nvPr>
        </p:nvSpPr>
        <p:spPr/>
        <p:txBody>
          <a:bodyPr/>
          <a:lstStyle/>
          <a:p>
            <a:pPr>
              <a:defRPr/>
            </a:pPr>
            <a:fld id="{FAADDF95-6482-4230-A06C-F39A7E009759}" type="slidenum">
              <a:rPr lang="en-US" smtClean="0"/>
              <a:pPr>
                <a:defRPr/>
              </a:pPr>
              <a:t>‹#›</a:t>
            </a:fld>
            <a:endParaRPr lang="en-US" sz="1400"/>
          </a:p>
        </p:txBody>
      </p:sp>
    </p:spTree>
    <p:extLst>
      <p:ext uri="{BB962C8B-B14F-4D97-AF65-F5344CB8AC3E}">
        <p14:creationId xmlns:p14="http://schemas.microsoft.com/office/powerpoint/2010/main" val="407166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6" y="0"/>
            <a:ext cx="1747524" cy="2292094"/>
          </a:xfrm>
          <a:prstGeom prst="rect">
            <a:avLst/>
          </a:prstGeom>
        </p:spPr>
      </p:pic>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7/17/2025</a:t>
            </a:fld>
            <a:endParaRPr lang="en-US"/>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pPr>
              <a:defRPr/>
            </a:pPr>
            <a:fld id="{3F545C6B-FF1F-46A1-9A6C-D6C7773DD6AC}" type="slidenum">
              <a:rPr lang="en-US" smtClean="0"/>
              <a:pPr>
                <a:defRPr/>
              </a:pPr>
              <a:t>‹#›</a:t>
            </a:fld>
            <a:endParaRPr lang="en-US" sz="1400"/>
          </a:p>
        </p:txBody>
      </p:sp>
      <p:pic>
        <p:nvPicPr>
          <p:cNvPr id="9" name="Picture 8">
            <a:extLst>
              <a:ext uri="{FF2B5EF4-FFF2-40B4-BE49-F238E27FC236}">
                <a16:creationId xmlns:a16="http://schemas.microsoft.com/office/drawing/2014/main" id="{D0AE9337-7164-47C4-AA2E-24E45BBDEA8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16800" y="238322"/>
            <a:ext cx="4521197" cy="603232"/>
          </a:xfrm>
          <a:prstGeom prst="rect">
            <a:avLst/>
          </a:prstGeom>
        </p:spPr>
      </p:pic>
      <p:sp>
        <p:nvSpPr>
          <p:cNvPr id="13" name="Text Box 23">
            <a:extLst>
              <a:ext uri="{FF2B5EF4-FFF2-40B4-BE49-F238E27FC236}">
                <a16:creationId xmlns:a16="http://schemas.microsoft.com/office/drawing/2014/main" id="{C986A3FD-D9E0-48FF-BA21-648F3E0CD4B0}"/>
              </a:ext>
            </a:extLst>
          </p:cNvPr>
          <p:cNvSpPr txBox="1">
            <a:spLocks noChangeArrowheads="1"/>
          </p:cNvSpPr>
          <p:nvPr userDrawn="1"/>
        </p:nvSpPr>
        <p:spPr bwMode="auto">
          <a:xfrm>
            <a:off x="1113136" y="2816017"/>
            <a:ext cx="10088264" cy="954107"/>
          </a:xfrm>
          <a:prstGeom prst="rect">
            <a:avLst/>
          </a:prstGeom>
          <a:noFill/>
          <a:ln w="9525">
            <a:noFill/>
            <a:miter lim="800000"/>
            <a:headEnd/>
            <a:tailEnd/>
          </a:ln>
          <a:effec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800" b="1">
                <a:solidFill>
                  <a:schemeClr val="accent1"/>
                </a:solidFill>
              </a:rPr>
              <a:t>Roles and Responsibilities of</a:t>
            </a:r>
          </a:p>
          <a:p>
            <a:pPr>
              <a:defRPr/>
            </a:pPr>
            <a:r>
              <a:rPr lang="en-US" sz="2800" b="1">
                <a:solidFill>
                  <a:schemeClr val="accent1"/>
                </a:solidFill>
              </a:rPr>
              <a:t>Parent</a:t>
            </a:r>
            <a:r>
              <a:rPr lang="en-US" sz="2800" b="1" baseline="0">
                <a:solidFill>
                  <a:schemeClr val="accent1"/>
                </a:solidFill>
              </a:rPr>
              <a:t> Associations &amp; Parent-Teacher Associations</a:t>
            </a:r>
            <a:endParaRPr lang="en-US" sz="2800" b="1">
              <a:solidFill>
                <a:schemeClr val="accent1"/>
              </a:solidFill>
            </a:endParaRPr>
          </a:p>
        </p:txBody>
      </p:sp>
      <p:sp>
        <p:nvSpPr>
          <p:cNvPr id="15" name="Text Box 58">
            <a:extLst>
              <a:ext uri="{FF2B5EF4-FFF2-40B4-BE49-F238E27FC236}">
                <a16:creationId xmlns:a16="http://schemas.microsoft.com/office/drawing/2014/main" id="{1D744554-4274-4982-9747-CB90AB8209B0}"/>
              </a:ext>
            </a:extLst>
          </p:cNvPr>
          <p:cNvSpPr txBox="1">
            <a:spLocks noChangeArrowheads="1"/>
          </p:cNvSpPr>
          <p:nvPr userDrawn="1"/>
        </p:nvSpPr>
        <p:spPr bwMode="auto">
          <a:xfrm>
            <a:off x="1324445" y="4831916"/>
            <a:ext cx="9876955" cy="707886"/>
          </a:xfrm>
          <a:prstGeom prst="rect">
            <a:avLst/>
          </a:prstGeom>
          <a:noFill/>
          <a:ln w="9525">
            <a:noFill/>
            <a:miter lim="800000"/>
            <a:headEnd/>
            <a:tailEnd/>
          </a:ln>
          <a:effectLst/>
        </p:spPr>
        <p:txBody>
          <a:bodyPr wrap="square">
            <a:spAutoFit/>
          </a:bodyPr>
          <a:lstStyle/>
          <a:p>
            <a:pPr algn="l">
              <a:defRPr/>
            </a:pPr>
            <a:r>
              <a:rPr lang="en-US" sz="1400" i="1">
                <a:solidFill>
                  <a:schemeClr val="tx1"/>
                </a:solidFill>
              </a:rPr>
              <a:t>Office</a:t>
            </a:r>
            <a:r>
              <a:rPr lang="en-US" sz="1400" i="1" baseline="0">
                <a:solidFill>
                  <a:schemeClr val="tx1"/>
                </a:solidFill>
              </a:rPr>
              <a:t> of Family and Community Empowerment (FACE)</a:t>
            </a:r>
          </a:p>
          <a:p>
            <a:pPr algn="l">
              <a:defRPr/>
            </a:pPr>
            <a:r>
              <a:rPr lang="en-US" sz="1200" i="1" baseline="0">
                <a:solidFill>
                  <a:schemeClr val="tx1"/>
                </a:solidFill>
              </a:rPr>
              <a:t>Division of Community Empowerment, Partnerships, and Communications</a:t>
            </a:r>
            <a:endParaRPr lang="en-US" sz="1200" i="1">
              <a:solidFill>
                <a:schemeClr val="tx1"/>
              </a:solidFill>
            </a:endParaRPr>
          </a:p>
          <a:p>
            <a:pPr marL="0" marR="0" indent="0" algn="l" defTabSz="914400" rtl="0" eaLnBrk="0" fontAlgn="base" latinLnBrk="0" hangingPunct="0">
              <a:lnSpc>
                <a:spcPct val="100000"/>
              </a:lnSpc>
              <a:spcBef>
                <a:spcPct val="0"/>
              </a:spcBef>
              <a:spcAft>
                <a:spcPct val="0"/>
              </a:spcAft>
              <a:buClrTx/>
              <a:buSzTx/>
              <a:buFontTx/>
              <a:buNone/>
              <a:tabLst/>
              <a:defRPr/>
            </a:pPr>
            <a:r>
              <a:rPr lang="en-US" sz="1400">
                <a:solidFill>
                  <a:schemeClr val="tx1"/>
                </a:solidFill>
              </a:rPr>
              <a:t>2020-2021</a:t>
            </a:r>
          </a:p>
        </p:txBody>
      </p:sp>
    </p:spTree>
    <p:extLst>
      <p:ext uri="{BB962C8B-B14F-4D97-AF65-F5344CB8AC3E}">
        <p14:creationId xmlns:p14="http://schemas.microsoft.com/office/powerpoint/2010/main" val="156333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6"/>
            <a:ext cx="5734051" cy="2219691"/>
          </a:xfrm>
        </p:spPr>
        <p:txBody>
          <a:bodyPr anchor="ctr">
            <a:normAutofit/>
          </a:bodyPr>
          <a:lstStyle>
            <a:lvl1pPr algn="l">
              <a:defRPr sz="3300" cap="all" baseline="0"/>
            </a:lvl1pPr>
          </a:lstStyle>
          <a:p>
            <a:r>
              <a:rPr lang="en-US"/>
              <a:t>Click to edit Master title style</a:t>
            </a:r>
            <a:endParaRPr/>
          </a:p>
        </p:txBody>
      </p:sp>
      <p:sp>
        <p:nvSpPr>
          <p:cNvPr id="3" name="Subtitle 2"/>
          <p:cNvSpPr>
            <a:spLocks noGrp="1"/>
          </p:cNvSpPr>
          <p:nvPr>
            <p:ph type="subTitle" idx="1"/>
          </p:nvPr>
        </p:nvSpPr>
        <p:spPr>
          <a:xfrm>
            <a:off x="1104900" y="4511786"/>
            <a:ext cx="5734051" cy="955565"/>
          </a:xfrm>
        </p:spPr>
        <p:txBody>
          <a:bodyPr>
            <a:normAutofit/>
          </a:bodyPr>
          <a:lstStyle>
            <a:lvl1pPr marL="0" indent="0" algn="l">
              <a:spcBef>
                <a:spcPts val="0"/>
              </a:spcBef>
              <a:buNone/>
              <a:defRPr sz="14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5"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Tree>
    <p:extLst>
      <p:ext uri="{BB962C8B-B14F-4D97-AF65-F5344CB8AC3E}">
        <p14:creationId xmlns:p14="http://schemas.microsoft.com/office/powerpoint/2010/main" val="13575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E6ED81-F211-46CC-A571-F820366D1DDA}" type="datetimeFigureOut">
              <a:rPr lang="en-US" smtClean="0">
                <a:solidFill>
                  <a:prstClr val="black">
                    <a:tint val="75000"/>
                  </a:prstClr>
                </a:solidFill>
              </a:rPr>
              <a:pPr/>
              <a:t>7/17/2025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0A95EFC-FBB1-4153-8F1B-6E4FB2FEC53A}" type="slidenum">
              <a:rPr lang="en-US" smtClean="0">
                <a:solidFill>
                  <a:prstClr val="black">
                    <a:tint val="75000"/>
                  </a:prstClr>
                </a:solidFill>
              </a:rPr>
              <a:pPr/>
              <a:t>‹#›</a:t>
            </a:fld>
            <a:endParaRPr lang="en-US">
              <a:solidFill>
                <a:prstClr val="black">
                  <a:tint val="75000"/>
                </a:prstClr>
              </a:solidFill>
            </a:endParaRPr>
          </a:p>
        </p:txBody>
      </p:sp>
      <p:sp>
        <p:nvSpPr>
          <p:cNvPr id="5" name="TextBox 4"/>
          <p:cNvSpPr txBox="1"/>
          <p:nvPr userDrawn="1"/>
        </p:nvSpPr>
        <p:spPr>
          <a:xfrm>
            <a:off x="622172" y="6284319"/>
            <a:ext cx="10950221" cy="343299"/>
          </a:xfrm>
          <a:prstGeom prst="rect">
            <a:avLst/>
          </a:prstGeom>
          <a:solidFill>
            <a:schemeClr val="accent1">
              <a:lumMod val="50000"/>
            </a:schemeClr>
          </a:solidFill>
          <a:ln w="28575">
            <a:noFill/>
          </a:ln>
        </p:spPr>
        <p:txBody>
          <a:bodyPr wrap="square" rtlCol="0">
            <a:spAutoFit/>
          </a:bodyPr>
          <a:lstStyle/>
          <a:p>
            <a:pPr algn="l"/>
            <a:endParaRPr lang="en-US" sz="1600" b="1" cap="none" spc="0" baseline="0">
              <a:ln w="6600">
                <a:solidFill>
                  <a:schemeClr val="accent2"/>
                </a:solidFill>
                <a:prstDash val="solid"/>
              </a:ln>
              <a:solidFill>
                <a:schemeClr val="accent2">
                  <a:lumMod val="40000"/>
                  <a:lumOff val="60000"/>
                </a:schemeClr>
              </a:solidFill>
              <a:effectLst>
                <a:outerShdw dist="38100" dir="2700000" algn="tl" rotWithShape="0">
                  <a:schemeClr val="accent2"/>
                </a:outerShdw>
              </a:effectLst>
            </a:endParaRPr>
          </a:p>
        </p:txBody>
      </p:sp>
      <p:pic>
        <p:nvPicPr>
          <p:cNvPr id="6" name="Picture 5"/>
          <p:cNvPicPr>
            <a:picLocks noChangeAspect="1"/>
          </p:cNvPicPr>
          <p:nvPr userDrawn="1"/>
        </p:nvPicPr>
        <p:blipFill>
          <a:blip r:embed="rId2"/>
          <a:stretch>
            <a:fillRect/>
          </a:stretch>
        </p:blipFill>
        <p:spPr>
          <a:xfrm>
            <a:off x="9676853" y="6369047"/>
            <a:ext cx="1786243" cy="238326"/>
          </a:xfrm>
          <a:prstGeom prst="rect">
            <a:avLst/>
          </a:prstGeom>
        </p:spPr>
      </p:pic>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96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46CE7D5-CF57-46EF-B807-FDD0502418D4}" type="datetimeFigureOut">
              <a:rPr lang="en-US" smtClean="0"/>
              <a:t>7/17/2025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30EA680-D336-4FF7-8B7A-9848BB0A1C3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4090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88904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926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37578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9185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4648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755649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439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pPr/>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spTree>
    <p:extLst>
      <p:ext uri="{BB962C8B-B14F-4D97-AF65-F5344CB8AC3E}">
        <p14:creationId xmlns:p14="http://schemas.microsoft.com/office/powerpoint/2010/main" val="167269908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pPr/>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spTree>
    <p:extLst>
      <p:ext uri="{BB962C8B-B14F-4D97-AF65-F5344CB8AC3E}">
        <p14:creationId xmlns:p14="http://schemas.microsoft.com/office/powerpoint/2010/main" val="3297255820"/>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813558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7469603"/>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spTree>
    <p:extLst>
      <p:ext uri="{BB962C8B-B14F-4D97-AF65-F5344CB8AC3E}">
        <p14:creationId xmlns:p14="http://schemas.microsoft.com/office/powerpoint/2010/main" val="2144525785"/>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170296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pPr/>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3F545C6B-FF1F-46A1-9A6C-D6C7773DD6AC}" type="slidenum">
              <a:rPr lang="en-US" smtClean="0"/>
              <a:pPr>
                <a:defRPr/>
              </a:pPr>
              <a:t>‹#›</a:t>
            </a:fld>
            <a:endParaRPr lang="en-US" sz="140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122282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5327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2745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7.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AF82AF-78FE-4165-9961-985D98FFC3D4}"/>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09698B-9B98-4568-AF3E-9A38FBB177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3FD58-7573-4C96-8451-F6CE4F5EA85D}"/>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02B9795-92DC-40DC-A1CA-9A4B349D7824}" type="datetimeFigureOut">
              <a:rPr lang="en-US" smtClean="0"/>
              <a:pPr/>
              <a:t>7/17/2025</a:t>
            </a:fld>
            <a:endParaRPr lang="en-US"/>
          </a:p>
        </p:txBody>
      </p:sp>
      <p:sp>
        <p:nvSpPr>
          <p:cNvPr id="5" name="Footer Placeholder 4">
            <a:extLst>
              <a:ext uri="{FF2B5EF4-FFF2-40B4-BE49-F238E27FC236}">
                <a16:creationId xmlns:a16="http://schemas.microsoft.com/office/drawing/2014/main" id="{A224AEE4-4141-4829-9BB7-C30A207E459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7F2C6B-A5C5-43A0-B18E-AEC38D6B319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3F545C6B-FF1F-46A1-9A6C-D6C7773DD6AC}" type="slidenum">
              <a:rPr lang="en-US" smtClean="0"/>
              <a:pPr>
                <a:defRPr/>
              </a:pPr>
              <a:t>‹#›</a:t>
            </a:fld>
            <a:endParaRPr lang="en-US" sz="1400"/>
          </a:p>
        </p:txBody>
      </p:sp>
      <p:sp>
        <p:nvSpPr>
          <p:cNvPr id="7" name="Rectangle 10">
            <a:extLst>
              <a:ext uri="{FF2B5EF4-FFF2-40B4-BE49-F238E27FC236}">
                <a16:creationId xmlns:a16="http://schemas.microsoft.com/office/drawing/2014/main" id="{6D80C386-DC8B-4784-A4DD-C23A9105873C}"/>
              </a:ext>
            </a:extLst>
          </p:cNvPr>
          <p:cNvSpPr>
            <a:spLocks noChangeArrowheads="1"/>
          </p:cNvSpPr>
          <p:nvPr userDrawn="1"/>
        </p:nvSpPr>
        <p:spPr bwMode="auto">
          <a:xfrm>
            <a:off x="3657600" y="6378329"/>
            <a:ext cx="8534400" cy="381000"/>
          </a:xfrm>
          <a:prstGeom prst="rect">
            <a:avLst/>
          </a:prstGeom>
          <a:solidFill>
            <a:schemeClr val="tx2"/>
          </a:solidFill>
          <a:ln w="9525">
            <a:noFill/>
            <a:miter lim="800000"/>
            <a:headEnd/>
            <a:tailEnd/>
          </a:ln>
        </p:spPr>
        <p:txBody>
          <a:bodyPr wrap="none" anchor="ctr"/>
          <a:lstStyle/>
          <a:p>
            <a:pPr>
              <a:defRPr/>
            </a:pPr>
            <a:endParaRPr lang="en-US"/>
          </a:p>
        </p:txBody>
      </p:sp>
      <p:pic>
        <p:nvPicPr>
          <p:cNvPr id="8" name="Picture 7">
            <a:extLst>
              <a:ext uri="{FF2B5EF4-FFF2-40B4-BE49-F238E27FC236}">
                <a16:creationId xmlns:a16="http://schemas.microsoft.com/office/drawing/2014/main" id="{0F803B42-F7C3-4D5D-9D70-1428B4A91C8B}"/>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1" r="-5469" b="33800"/>
          <a:stretch/>
        </p:blipFill>
        <p:spPr>
          <a:xfrm>
            <a:off x="304801" y="6356621"/>
            <a:ext cx="2997201" cy="402708"/>
          </a:xfrm>
          <a:prstGeom prst="rect">
            <a:avLst/>
          </a:prstGeom>
        </p:spPr>
      </p:pic>
      <p:sp>
        <p:nvSpPr>
          <p:cNvPr id="9" name="Oval 8">
            <a:extLst>
              <a:ext uri="{FF2B5EF4-FFF2-40B4-BE49-F238E27FC236}">
                <a16:creationId xmlns:a16="http://schemas.microsoft.com/office/drawing/2014/main" id="{FA832EDB-FFFE-49D1-9D44-9D67F2B14E71}"/>
              </a:ext>
            </a:extLst>
          </p:cNvPr>
          <p:cNvSpPr/>
          <p:nvPr userDrawn="1"/>
        </p:nvSpPr>
        <p:spPr bwMode="auto">
          <a:xfrm>
            <a:off x="3388785" y="6378329"/>
            <a:ext cx="564444" cy="381000"/>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 charset="-128"/>
            </a:endParaRPr>
          </a:p>
        </p:txBody>
      </p:sp>
      <p:sp>
        <p:nvSpPr>
          <p:cNvPr id="10" name="Rectangle 17">
            <a:extLst>
              <a:ext uri="{FF2B5EF4-FFF2-40B4-BE49-F238E27FC236}">
                <a16:creationId xmlns:a16="http://schemas.microsoft.com/office/drawing/2014/main" id="{ADEAA56F-1F1A-4AF8-9864-7AFE3BBF536E}"/>
              </a:ext>
            </a:extLst>
          </p:cNvPr>
          <p:cNvSpPr>
            <a:spLocks noChangeArrowheads="1"/>
          </p:cNvSpPr>
          <p:nvPr userDrawn="1"/>
        </p:nvSpPr>
        <p:spPr bwMode="auto">
          <a:xfrm>
            <a:off x="0" y="0"/>
            <a:ext cx="12192000" cy="228600"/>
          </a:xfrm>
          <a:prstGeom prst="rect">
            <a:avLst/>
          </a:prstGeom>
          <a:solidFill>
            <a:srgbClr val="00B0F0"/>
          </a:solidFill>
          <a:ln w="9525">
            <a:noFill/>
            <a:miter lim="800000"/>
            <a:headEnd/>
            <a:tailEnd/>
          </a:ln>
        </p:spPr>
        <p:txBody>
          <a:bodyPr wrap="none" anchor="ctr"/>
          <a:lstStyle/>
          <a:p>
            <a:pPr algn="ctr">
              <a:defRPr/>
            </a:pPr>
            <a:endParaRPr lang="en-US"/>
          </a:p>
        </p:txBody>
      </p:sp>
    </p:spTree>
    <p:extLst>
      <p:ext uri="{BB962C8B-B14F-4D97-AF65-F5344CB8AC3E}">
        <p14:creationId xmlns:p14="http://schemas.microsoft.com/office/powerpoint/2010/main" val="270980123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673"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02B9795-92DC-40DC-A1CA-9A4B349D7824}" type="datetimeFigureOut">
              <a:rPr lang="en-US" smtClean="0"/>
              <a:pPr/>
              <a:t>7/17/2025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3F545C6B-FF1F-46A1-9A6C-D6C7773DD6AC}" type="slidenum">
              <a:rPr lang="en-US" smtClean="0"/>
              <a:pPr>
                <a:defRPr/>
              </a:pPr>
              <a:t>‹#›</a:t>
            </a:fld>
            <a:endParaRPr lang="en-US" sz="1400"/>
          </a:p>
        </p:txBody>
      </p:sp>
    </p:spTree>
    <p:extLst>
      <p:ext uri="{BB962C8B-B14F-4D97-AF65-F5344CB8AC3E}">
        <p14:creationId xmlns:p14="http://schemas.microsoft.com/office/powerpoint/2010/main" val="866360258"/>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 id="2147483845" r:id="rId13"/>
    <p:sldLayoutId id="2147483846" r:id="rId14"/>
    <p:sldLayoutId id="2147483847" r:id="rId15"/>
    <p:sldLayoutId id="2147483848" r:id="rId16"/>
    <p:sldLayoutId id="2147483849"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hools.nyc.gov/NR/rdonlyres/EBEFFD82-30D5-4B91-9F9A-6A07B0D0F2D6/0/A660.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leadershipfreak.blog/2017/09/08/arrogance-and-other-concerns-with-stretching-people/" TargetMode="External"/><Relationship Id="rId3" Type="http://schemas.openxmlformats.org/officeDocument/2006/relationships/diagramLayout" Target="../diagrams/layout2.xml"/><Relationship Id="rId7" Type="http://schemas.openxmlformats.org/officeDocument/2006/relationships/image" Target="../media/image14.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hyperlink" Target="https://creativecommons.org/licenses/by/3.0/" TargetMode="Externa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5.jpe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hyperlink" Target="https://creativecommons.org/licenses/by-nc-nd/3.0/" TargetMode="External"/><Relationship Id="rId4" Type="http://schemas.openxmlformats.org/officeDocument/2006/relationships/hyperlink" Target="https://news.schoolsdo.org/2017/08/need-or-have-supplies-for-students-see-melissa/" TargetMode="External"/><Relationship Id="rId9" Type="http://schemas.microsoft.com/office/2007/relationships/diagramDrawing" Target="../diagrams/drawing3.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6.jpe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hyperlink" Target="https://creativecommons.org/licenses/by-nc-sa/3.0/" TargetMode="External"/><Relationship Id="rId4" Type="http://schemas.openxmlformats.org/officeDocument/2006/relationships/hyperlink" Target="https://technofaq.org/posts/2020/10/business-goals-for-startups-what-you-need-to-know/" TargetMode="External"/><Relationship Id="rId9" Type="http://schemas.microsoft.com/office/2007/relationships/diagramDrawing" Target="../diagrams/drawing4.xml"/></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document/d/1Ys4_OflP3UO2PxLEX6VUYoG4ELFUUQK5/edit?usp=drive_link&amp;ouid=113915997120655899087&amp;rtpof=true&amp;sd=true" TargetMode="External"/><Relationship Id="rId2" Type="http://schemas.openxmlformats.org/officeDocument/2006/relationships/hyperlink" Target="https://www.schools.nyc.gov/get-involved/families/parent-associations" TargetMode="External"/><Relationship Id="rId1" Type="http://schemas.openxmlformats.org/officeDocument/2006/relationships/slideLayout" Target="../slideLayouts/slideLayout16.xml"/><Relationship Id="rId5" Type="http://schemas.openxmlformats.org/officeDocument/2006/relationships/hyperlink" Target="https://nycdoe.sharepoint.com/sites/FACESupports/Shared%20Documents/Forms/AllItems.aspx?id=%2Fsites%2FFACESupports%2FShared%20Documents%2FPA%5FPTA%20%26%20Presidents%27%20Councils&amp;p=true&amp;ga=1" TargetMode="External"/><Relationship Id="rId4" Type="http://schemas.openxmlformats.org/officeDocument/2006/relationships/hyperlink" Target="chrome-extension://efaidnbmnnnibpcajpcglclefindmkaj/https:/www.schools.nyc.gov/docs/default-source/default-document-library/a-660-english.pd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4D41D93E-F65E-48EF-9C86-2AE3742D2F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9207" y="1046297"/>
            <a:ext cx="809969" cy="1068433"/>
          </a:xfrm>
          <a:prstGeom prst="rect">
            <a:avLst/>
          </a:prstGeom>
        </p:spPr>
      </p:pic>
      <p:sp>
        <p:nvSpPr>
          <p:cNvPr id="12" name="Rectangle 11">
            <a:extLst>
              <a:ext uri="{FF2B5EF4-FFF2-40B4-BE49-F238E27FC236}">
                <a16:creationId xmlns:a16="http://schemas.microsoft.com/office/drawing/2014/main" id="{53F13F7D-B2DE-4465-88F7-95BD5C02810F}"/>
              </a:ext>
            </a:extLst>
          </p:cNvPr>
          <p:cNvSpPr/>
          <p:nvPr/>
        </p:nvSpPr>
        <p:spPr>
          <a:xfrm>
            <a:off x="2568441" y="3367661"/>
            <a:ext cx="3127646" cy="280718"/>
          </a:xfrm>
          <a:prstGeom prst="rect">
            <a:avLst/>
          </a:prstGeom>
        </p:spPr>
        <p:txBody>
          <a:bodyPr wrap="square">
            <a:spAutoFit/>
          </a:bodyPr>
          <a:lstStyle/>
          <a:p>
            <a:pPr defTabSz="621792">
              <a:spcAft>
                <a:spcPts val="600"/>
              </a:spcAft>
            </a:pPr>
            <a:r>
              <a:rPr lang="en-US" sz="1224" kern="1200">
                <a:solidFill>
                  <a:srgbClr val="000000"/>
                </a:solidFill>
                <a:latin typeface="Times New Roman" panose="02020603050405020304" pitchFamily="18" charset="0"/>
                <a:ea typeface="+mn-ea"/>
                <a:cs typeface="+mn-cs"/>
              </a:rPr>
              <a:t> </a:t>
            </a:r>
            <a:endParaRPr lang="en-US"/>
          </a:p>
        </p:txBody>
      </p:sp>
      <p:sp>
        <p:nvSpPr>
          <p:cNvPr id="14" name="Subtitle 2">
            <a:extLst>
              <a:ext uri="{FF2B5EF4-FFF2-40B4-BE49-F238E27FC236}">
                <a16:creationId xmlns:a16="http://schemas.microsoft.com/office/drawing/2014/main" id="{1759A289-A2A3-49E1-AEDA-E1BA41EAA38E}"/>
              </a:ext>
            </a:extLst>
          </p:cNvPr>
          <p:cNvSpPr>
            <a:spLocks noGrp="1"/>
          </p:cNvSpPr>
          <p:nvPr>
            <p:ph type="subTitle" idx="1"/>
          </p:nvPr>
        </p:nvSpPr>
        <p:spPr>
          <a:xfrm>
            <a:off x="2451016" y="-129351"/>
            <a:ext cx="7573207" cy="695385"/>
          </a:xfrm>
        </p:spPr>
        <p:txBody>
          <a:bodyPr>
            <a:noAutofit/>
          </a:bodyPr>
          <a:lstStyle/>
          <a:p>
            <a:pPr>
              <a:spcAft>
                <a:spcPts val="600"/>
              </a:spcAft>
            </a:pPr>
            <a:r>
              <a:rPr lang="en-US" sz="4000" b="1" i="1" dirty="0">
                <a:solidFill>
                  <a:schemeClr val="accent1">
                    <a:lumMod val="50000"/>
                  </a:schemeClr>
                </a:solidFill>
              </a:rPr>
              <a:t>Community School District 4</a:t>
            </a:r>
          </a:p>
        </p:txBody>
      </p:sp>
      <p:sp>
        <p:nvSpPr>
          <p:cNvPr id="15" name="Subtitle 2">
            <a:extLst>
              <a:ext uri="{FF2B5EF4-FFF2-40B4-BE49-F238E27FC236}">
                <a16:creationId xmlns:a16="http://schemas.microsoft.com/office/drawing/2014/main" id="{32FDE070-9F98-4DCF-9160-2E0139009272}"/>
              </a:ext>
            </a:extLst>
          </p:cNvPr>
          <p:cNvSpPr txBox="1">
            <a:spLocks/>
          </p:cNvSpPr>
          <p:nvPr/>
        </p:nvSpPr>
        <p:spPr>
          <a:xfrm>
            <a:off x="1732152" y="599090"/>
            <a:ext cx="9135649" cy="457201"/>
          </a:xfrm>
          <a:prstGeom prst="rect">
            <a:avLst/>
          </a:prstGeom>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r>
              <a:rPr lang="en-US" sz="2000" b="1" i="1" dirty="0">
                <a:solidFill>
                  <a:schemeClr val="accent1">
                    <a:lumMod val="50000"/>
                  </a:schemeClr>
                </a:solidFill>
              </a:rPr>
              <a:t>Dr. Kristy De La Cruz, Superintendent ~~ Dr. Lisa Reiter Deputy Superintendent</a:t>
            </a:r>
          </a:p>
        </p:txBody>
      </p:sp>
      <p:pic>
        <p:nvPicPr>
          <p:cNvPr id="3" name="Picture 2" descr="A logo for a school&#10;&#10;AI-generated content may be incorrect.">
            <a:extLst>
              <a:ext uri="{FF2B5EF4-FFF2-40B4-BE49-F238E27FC236}">
                <a16:creationId xmlns:a16="http://schemas.microsoft.com/office/drawing/2014/main" id="{709E6A4F-5EB8-0718-CB46-0AA67A83C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641" y="1024708"/>
            <a:ext cx="1297115" cy="1229907"/>
          </a:xfrm>
          <a:prstGeom prst="rect">
            <a:avLst/>
          </a:prstGeom>
        </p:spPr>
      </p:pic>
      <p:sp>
        <p:nvSpPr>
          <p:cNvPr id="9" name="Title 1">
            <a:extLst>
              <a:ext uri="{FF2B5EF4-FFF2-40B4-BE49-F238E27FC236}">
                <a16:creationId xmlns:a16="http://schemas.microsoft.com/office/drawing/2014/main" id="{BBC1D02B-31C1-4DC3-B5B9-366869CA2CAA}"/>
              </a:ext>
            </a:extLst>
          </p:cNvPr>
          <p:cNvSpPr txBox="1">
            <a:spLocks/>
          </p:cNvSpPr>
          <p:nvPr/>
        </p:nvSpPr>
        <p:spPr>
          <a:xfrm>
            <a:off x="1732152" y="1064978"/>
            <a:ext cx="8448943" cy="1541575"/>
          </a:xfrm>
          <a:prstGeom prst="rect">
            <a:avLst/>
          </a:prstGeom>
          <a:effectLst/>
        </p:spPr>
        <p:txBody>
          <a:bodyPr vert="horz" lIns="91440" tIns="45720" rIns="91440" bIns="45720" rtlCol="0" anchor="b">
            <a:normAutofit fontScale="97500"/>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solidFill>
                  <a:srgbClr val="0070C0"/>
                </a:solidFill>
              </a:rPr>
              <a:t>District 4 </a:t>
            </a:r>
          </a:p>
          <a:p>
            <a:r>
              <a:rPr lang="en-US" sz="3600" dirty="0">
                <a:solidFill>
                  <a:srgbClr val="0070C0"/>
                </a:solidFill>
              </a:rPr>
              <a:t>Summer Parent Academy 2025</a:t>
            </a:r>
            <a:endParaRPr lang="ru-RU" sz="3600" dirty="0">
              <a:solidFill>
                <a:srgbClr val="0070C0"/>
              </a:solidFill>
            </a:endParaRPr>
          </a:p>
        </p:txBody>
      </p:sp>
      <p:sp>
        <p:nvSpPr>
          <p:cNvPr id="2" name="TextBox 1">
            <a:extLst>
              <a:ext uri="{FF2B5EF4-FFF2-40B4-BE49-F238E27FC236}">
                <a16:creationId xmlns:a16="http://schemas.microsoft.com/office/drawing/2014/main" id="{A149E72D-FB00-4B06-BF8B-C52E65B3482E}"/>
              </a:ext>
            </a:extLst>
          </p:cNvPr>
          <p:cNvSpPr txBox="1"/>
          <p:nvPr/>
        </p:nvSpPr>
        <p:spPr>
          <a:xfrm>
            <a:off x="3016635" y="2552693"/>
            <a:ext cx="6219019" cy="954107"/>
          </a:xfrm>
          <a:prstGeom prst="rect">
            <a:avLst/>
          </a:prstGeom>
          <a:noFill/>
        </p:spPr>
        <p:txBody>
          <a:bodyPr wrap="square" rtlCol="0">
            <a:spAutoFit/>
          </a:bodyPr>
          <a:lstStyle/>
          <a:p>
            <a:pPr algn="ctr"/>
            <a:r>
              <a:rPr lang="en-US" sz="2800" b="1" dirty="0">
                <a:solidFill>
                  <a:srgbClr val="0070C0"/>
                </a:solidFill>
              </a:rPr>
              <a:t>Thursday, July 17, 2025</a:t>
            </a:r>
          </a:p>
          <a:p>
            <a:pPr algn="ctr"/>
            <a:r>
              <a:rPr lang="en-US" sz="2800" b="1" u="sng" dirty="0">
                <a:solidFill>
                  <a:srgbClr val="0070C0"/>
                </a:solidFill>
              </a:rPr>
              <a:t>Session #2:</a:t>
            </a:r>
          </a:p>
        </p:txBody>
      </p:sp>
      <p:sp>
        <p:nvSpPr>
          <p:cNvPr id="4" name="TextBox 3">
            <a:extLst>
              <a:ext uri="{FF2B5EF4-FFF2-40B4-BE49-F238E27FC236}">
                <a16:creationId xmlns:a16="http://schemas.microsoft.com/office/drawing/2014/main" id="{A7B505E5-94EE-4DB6-B993-9EFD909A623E}"/>
              </a:ext>
            </a:extLst>
          </p:cNvPr>
          <p:cNvSpPr txBox="1"/>
          <p:nvPr/>
        </p:nvSpPr>
        <p:spPr>
          <a:xfrm>
            <a:off x="2267627" y="3774394"/>
            <a:ext cx="7656746" cy="954107"/>
          </a:xfrm>
          <a:prstGeom prst="rect">
            <a:avLst/>
          </a:prstGeom>
          <a:noFill/>
        </p:spPr>
        <p:txBody>
          <a:bodyPr wrap="square" rtlCol="0">
            <a:spAutoFit/>
          </a:bodyPr>
          <a:lstStyle/>
          <a:p>
            <a:pPr algn="ctr"/>
            <a:r>
              <a:rPr lang="en-US" sz="2800" b="1" dirty="0">
                <a:solidFill>
                  <a:srgbClr val="0070C0"/>
                </a:solidFill>
              </a:rPr>
              <a:t>“Roles &amp; Responsibilities of </a:t>
            </a:r>
          </a:p>
          <a:p>
            <a:pPr algn="ctr"/>
            <a:r>
              <a:rPr lang="en-US" sz="2800" b="1" dirty="0">
                <a:solidFill>
                  <a:srgbClr val="0070C0"/>
                </a:solidFill>
              </a:rPr>
              <a:t>Parent &amp; Parent Teacher Associations”</a:t>
            </a:r>
          </a:p>
        </p:txBody>
      </p:sp>
    </p:spTree>
    <p:extLst>
      <p:ext uri="{BB962C8B-B14F-4D97-AF65-F5344CB8AC3E}">
        <p14:creationId xmlns:p14="http://schemas.microsoft.com/office/powerpoint/2010/main" val="1712211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EB20-E3D8-DA30-91B2-F9532967BF48}"/>
              </a:ext>
            </a:extLst>
          </p:cNvPr>
          <p:cNvSpPr>
            <a:spLocks noGrp="1"/>
          </p:cNvSpPr>
          <p:nvPr>
            <p:ph type="title"/>
          </p:nvPr>
        </p:nvSpPr>
        <p:spPr>
          <a:xfrm>
            <a:off x="1295400" y="1476962"/>
            <a:ext cx="9601196" cy="850630"/>
          </a:xfrm>
        </p:spPr>
        <p:txBody>
          <a:bodyPr/>
          <a:lstStyle/>
          <a:p>
            <a:pPr algn="l"/>
            <a:r>
              <a:rPr lang="en-US" dirty="0"/>
              <a:t>Please be sure to…</a:t>
            </a:r>
          </a:p>
        </p:txBody>
      </p:sp>
      <p:sp>
        <p:nvSpPr>
          <p:cNvPr id="5" name="Title 1">
            <a:extLst>
              <a:ext uri="{FF2B5EF4-FFF2-40B4-BE49-F238E27FC236}">
                <a16:creationId xmlns:a16="http://schemas.microsoft.com/office/drawing/2014/main" id="{5839102E-019A-3C5F-1B3E-DB21DAD5A59E}"/>
              </a:ext>
            </a:extLst>
          </p:cNvPr>
          <p:cNvSpPr txBox="1">
            <a:spLocks/>
          </p:cNvSpPr>
          <p:nvPr/>
        </p:nvSpPr>
        <p:spPr>
          <a:xfrm>
            <a:off x="1295402" y="2449285"/>
            <a:ext cx="9601196"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indent="-457200" algn="l">
              <a:buFont typeface="Wingdings" panose="05000000000000000000" pitchFamily="2" charset="2"/>
              <a:buChar char="Ø"/>
            </a:pPr>
            <a:r>
              <a:rPr lang="en-US" sz="2000" dirty="0"/>
              <a:t>Remain muted until its’ time to share out</a:t>
            </a:r>
          </a:p>
        </p:txBody>
      </p:sp>
      <p:sp>
        <p:nvSpPr>
          <p:cNvPr id="6" name="Title 1">
            <a:extLst>
              <a:ext uri="{FF2B5EF4-FFF2-40B4-BE49-F238E27FC236}">
                <a16:creationId xmlns:a16="http://schemas.microsoft.com/office/drawing/2014/main" id="{705A720B-9B14-4F28-8AC7-3F4E878CE07E}"/>
              </a:ext>
            </a:extLst>
          </p:cNvPr>
          <p:cNvSpPr txBox="1">
            <a:spLocks/>
          </p:cNvSpPr>
          <p:nvPr/>
        </p:nvSpPr>
        <p:spPr>
          <a:xfrm>
            <a:off x="1295402" y="2914650"/>
            <a:ext cx="9601196"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indent="-457200" algn="l">
              <a:buFont typeface="Wingdings" panose="05000000000000000000" pitchFamily="2" charset="2"/>
              <a:buChar char="Ø"/>
            </a:pPr>
            <a:r>
              <a:rPr lang="en-US" sz="2000" dirty="0"/>
              <a:t>One person speaks at a time</a:t>
            </a:r>
          </a:p>
        </p:txBody>
      </p:sp>
      <p:sp>
        <p:nvSpPr>
          <p:cNvPr id="7" name="Title 1">
            <a:extLst>
              <a:ext uri="{FF2B5EF4-FFF2-40B4-BE49-F238E27FC236}">
                <a16:creationId xmlns:a16="http://schemas.microsoft.com/office/drawing/2014/main" id="{02A64732-3B74-3DF2-ABF4-39C92B79CB89}"/>
              </a:ext>
            </a:extLst>
          </p:cNvPr>
          <p:cNvSpPr txBox="1">
            <a:spLocks/>
          </p:cNvSpPr>
          <p:nvPr/>
        </p:nvSpPr>
        <p:spPr>
          <a:xfrm>
            <a:off x="1295402" y="3461658"/>
            <a:ext cx="9601196"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indent="-457200" algn="l">
              <a:buFont typeface="Wingdings" panose="05000000000000000000" pitchFamily="2" charset="2"/>
              <a:buChar char="Ø"/>
            </a:pPr>
            <a:r>
              <a:rPr lang="en-US" sz="2000" dirty="0"/>
              <a:t>Be respectful of other’s opinions – Agree to disagree</a:t>
            </a:r>
          </a:p>
        </p:txBody>
      </p:sp>
      <p:sp>
        <p:nvSpPr>
          <p:cNvPr id="8" name="Title 1">
            <a:extLst>
              <a:ext uri="{FF2B5EF4-FFF2-40B4-BE49-F238E27FC236}">
                <a16:creationId xmlns:a16="http://schemas.microsoft.com/office/drawing/2014/main" id="{B470D946-5978-96F6-2328-1AC16A7582BA}"/>
              </a:ext>
            </a:extLst>
          </p:cNvPr>
          <p:cNvSpPr txBox="1">
            <a:spLocks/>
          </p:cNvSpPr>
          <p:nvPr/>
        </p:nvSpPr>
        <p:spPr>
          <a:xfrm>
            <a:off x="1295402" y="4073981"/>
            <a:ext cx="9601196"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indent="-457200" algn="l">
              <a:buFont typeface="Wingdings" panose="05000000000000000000" pitchFamily="2" charset="2"/>
              <a:buChar char="Ø"/>
            </a:pPr>
            <a:r>
              <a:rPr lang="en-US" sz="2000" dirty="0"/>
              <a:t>Stay on point, focused, and TAKE COPIOUS NOTES….</a:t>
            </a:r>
          </a:p>
        </p:txBody>
      </p:sp>
      <p:sp>
        <p:nvSpPr>
          <p:cNvPr id="9" name="Title 1">
            <a:extLst>
              <a:ext uri="{FF2B5EF4-FFF2-40B4-BE49-F238E27FC236}">
                <a16:creationId xmlns:a16="http://schemas.microsoft.com/office/drawing/2014/main" id="{2F7D86C6-AAB7-7068-278D-8685AAFA5E5C}"/>
              </a:ext>
            </a:extLst>
          </p:cNvPr>
          <p:cNvSpPr txBox="1">
            <a:spLocks/>
          </p:cNvSpPr>
          <p:nvPr/>
        </p:nvSpPr>
        <p:spPr>
          <a:xfrm>
            <a:off x="1295401" y="5078191"/>
            <a:ext cx="9601196"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indent="-457200" algn="l">
              <a:buFont typeface="Wingdings" panose="05000000000000000000" pitchFamily="2" charset="2"/>
              <a:buChar char="Ø"/>
            </a:pPr>
            <a:r>
              <a:rPr lang="en-US" sz="2000" dirty="0"/>
              <a:t>and most importantly……</a:t>
            </a:r>
          </a:p>
        </p:txBody>
      </p:sp>
      <p:sp>
        <p:nvSpPr>
          <p:cNvPr id="10" name="Title 1">
            <a:extLst>
              <a:ext uri="{FF2B5EF4-FFF2-40B4-BE49-F238E27FC236}">
                <a16:creationId xmlns:a16="http://schemas.microsoft.com/office/drawing/2014/main" id="{B5598542-BC79-A844-0F36-02680706A881}"/>
              </a:ext>
            </a:extLst>
          </p:cNvPr>
          <p:cNvSpPr txBox="1">
            <a:spLocks/>
          </p:cNvSpPr>
          <p:nvPr/>
        </p:nvSpPr>
        <p:spPr>
          <a:xfrm>
            <a:off x="4335235" y="5065355"/>
            <a:ext cx="3521527"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800" dirty="0"/>
              <a:t> ASK QUESTIONS!!!!</a:t>
            </a:r>
          </a:p>
        </p:txBody>
      </p:sp>
      <p:sp>
        <p:nvSpPr>
          <p:cNvPr id="11" name="Title 1">
            <a:extLst>
              <a:ext uri="{FF2B5EF4-FFF2-40B4-BE49-F238E27FC236}">
                <a16:creationId xmlns:a16="http://schemas.microsoft.com/office/drawing/2014/main" id="{35C483CC-BD7B-4E08-867A-15A32F831D19}"/>
              </a:ext>
            </a:extLst>
          </p:cNvPr>
          <p:cNvSpPr txBox="1">
            <a:spLocks/>
          </p:cNvSpPr>
          <p:nvPr/>
        </p:nvSpPr>
        <p:spPr>
          <a:xfrm>
            <a:off x="1295400" y="4601980"/>
            <a:ext cx="9601196" cy="60415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0" indent="-457200" algn="l">
              <a:buFont typeface="Wingdings" panose="05000000000000000000" pitchFamily="2" charset="2"/>
              <a:buChar char="Ø"/>
            </a:pPr>
            <a:r>
              <a:rPr lang="en-US" sz="2000" dirty="0"/>
              <a:t>There will be a POP QUIZ! </a:t>
            </a:r>
          </a:p>
        </p:txBody>
      </p:sp>
    </p:spTree>
    <p:extLst>
      <p:ext uri="{BB962C8B-B14F-4D97-AF65-F5344CB8AC3E}">
        <p14:creationId xmlns:p14="http://schemas.microsoft.com/office/powerpoint/2010/main" val="2746175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0-#ppt_w/2"/>
                                          </p:val>
                                        </p:tav>
                                        <p:tav tm="100000">
                                          <p:val>
                                            <p:strVal val="#ppt_x"/>
                                          </p:val>
                                        </p:tav>
                                      </p:tavLst>
                                    </p:anim>
                                    <p:anim calcmode="lin" valueType="num">
                                      <p:cBhvr additive="base">
                                        <p:cTn id="13" dur="75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fill="hold"/>
                                        <p:tgtEl>
                                          <p:spTgt spid="7"/>
                                        </p:tgtEl>
                                        <p:attrNameLst>
                                          <p:attrName>ppt_x</p:attrName>
                                        </p:attrNameLst>
                                      </p:cBhvr>
                                      <p:tavLst>
                                        <p:tav tm="0">
                                          <p:val>
                                            <p:strVal val="0-#ppt_w/2"/>
                                          </p:val>
                                        </p:tav>
                                        <p:tav tm="100000">
                                          <p:val>
                                            <p:strVal val="#ppt_x"/>
                                          </p:val>
                                        </p:tav>
                                      </p:tavLst>
                                    </p:anim>
                                    <p:anim calcmode="lin" valueType="num">
                                      <p:cBhvr additive="base">
                                        <p:cTn id="18" dur="75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225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750" fill="hold"/>
                                        <p:tgtEl>
                                          <p:spTgt spid="8"/>
                                        </p:tgtEl>
                                        <p:attrNameLst>
                                          <p:attrName>ppt_x</p:attrName>
                                        </p:attrNameLst>
                                      </p:cBhvr>
                                      <p:tavLst>
                                        <p:tav tm="0">
                                          <p:val>
                                            <p:strVal val="0-#ppt_w/2"/>
                                          </p:val>
                                        </p:tav>
                                        <p:tav tm="100000">
                                          <p:val>
                                            <p:strVal val="#ppt_x"/>
                                          </p:val>
                                        </p:tav>
                                      </p:tavLst>
                                    </p:anim>
                                    <p:anim calcmode="lin" valueType="num">
                                      <p:cBhvr additive="base">
                                        <p:cTn id="23" dur="75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000" fill="hold"/>
                                        <p:tgtEl>
                                          <p:spTgt spid="11"/>
                                        </p:tgtEl>
                                        <p:attrNameLst>
                                          <p:attrName>ppt_x</p:attrName>
                                        </p:attrNameLst>
                                      </p:cBhvr>
                                      <p:tavLst>
                                        <p:tav tm="0">
                                          <p:val>
                                            <p:strVal val="0-#ppt_w/2"/>
                                          </p:val>
                                        </p:tav>
                                        <p:tav tm="100000">
                                          <p:val>
                                            <p:strVal val="#ppt_x"/>
                                          </p:val>
                                        </p:tav>
                                      </p:tavLst>
                                    </p:anim>
                                    <p:anim calcmode="lin" valueType="num">
                                      <p:cBhvr additive="base">
                                        <p:cTn id="27" dur="10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325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750" fill="hold"/>
                                        <p:tgtEl>
                                          <p:spTgt spid="9"/>
                                        </p:tgtEl>
                                        <p:attrNameLst>
                                          <p:attrName>ppt_x</p:attrName>
                                        </p:attrNameLst>
                                      </p:cBhvr>
                                      <p:tavLst>
                                        <p:tav tm="0">
                                          <p:val>
                                            <p:strVal val="0-#ppt_w/2"/>
                                          </p:val>
                                        </p:tav>
                                        <p:tav tm="100000">
                                          <p:val>
                                            <p:strVal val="#ppt_x"/>
                                          </p:val>
                                        </p:tav>
                                      </p:tavLst>
                                    </p:anim>
                                    <p:anim calcmode="lin" valueType="num">
                                      <p:cBhvr additive="base">
                                        <p:cTn id="32" dur="75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2"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750" fill="hold"/>
                                        <p:tgtEl>
                                          <p:spTgt spid="10"/>
                                        </p:tgtEl>
                                        <p:attrNameLst>
                                          <p:attrName>ppt_x</p:attrName>
                                        </p:attrNameLst>
                                      </p:cBhvr>
                                      <p:tavLst>
                                        <p:tav tm="0">
                                          <p:val>
                                            <p:strVal val="1+#ppt_w/2"/>
                                          </p:val>
                                        </p:tav>
                                        <p:tav tm="100000">
                                          <p:val>
                                            <p:strVal val="#ppt_x"/>
                                          </p:val>
                                        </p:tav>
                                      </p:tavLst>
                                    </p:anim>
                                    <p:anim calcmode="lin" valueType="num">
                                      <p:cBhvr additive="base">
                                        <p:cTn id="37" dur="1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4AD3-C52D-45A2-A1C3-A3BB595FED9A}"/>
              </a:ext>
            </a:extLst>
          </p:cNvPr>
          <p:cNvSpPr>
            <a:spLocks noGrp="1"/>
          </p:cNvSpPr>
          <p:nvPr>
            <p:ph type="title"/>
          </p:nvPr>
        </p:nvSpPr>
        <p:spPr>
          <a:xfrm>
            <a:off x="786385" y="841248"/>
            <a:ext cx="3515244" cy="5340097"/>
          </a:xfrm>
        </p:spPr>
        <p:txBody>
          <a:bodyPr anchor="ctr">
            <a:normAutofit/>
          </a:bodyPr>
          <a:lstStyle/>
          <a:p>
            <a:r>
              <a:rPr lang="en-US" sz="4800">
                <a:solidFill>
                  <a:schemeClr val="bg1"/>
                </a:solidFill>
                <a:cs typeface="Calibri Light"/>
              </a:rPr>
              <a:t>Agenda</a:t>
            </a:r>
            <a:endParaRPr lang="en-US" sz="4800">
              <a:solidFill>
                <a:schemeClr val="bg1"/>
              </a:solidFill>
            </a:endParaRPr>
          </a:p>
        </p:txBody>
      </p:sp>
      <p:graphicFrame>
        <p:nvGraphicFramePr>
          <p:cNvPr id="5" name="Content Placeholder 2">
            <a:extLst>
              <a:ext uri="{FF2B5EF4-FFF2-40B4-BE49-F238E27FC236}">
                <a16:creationId xmlns:a16="http://schemas.microsoft.com/office/drawing/2014/main" id="{5B874540-101B-4BEC-9205-3E6BC3A69C76}"/>
              </a:ext>
            </a:extLst>
          </p:cNvPr>
          <p:cNvGraphicFramePr>
            <a:graphicFrameLocks noGrp="1"/>
          </p:cNvGraphicFramePr>
          <p:nvPr>
            <p:ph idx="1"/>
            <p:extLst>
              <p:ext uri="{D42A27DB-BD31-4B8C-83A1-F6EECF244321}">
                <p14:modId xmlns:p14="http://schemas.microsoft.com/office/powerpoint/2010/main" val="78191030"/>
              </p:ext>
            </p:extLst>
          </p:nvPr>
        </p:nvGraphicFramePr>
        <p:xfrm>
          <a:off x="1283676" y="1030598"/>
          <a:ext cx="9583615" cy="5609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2556847-8572-9C50-C832-A9534CFBA082}"/>
              </a:ext>
            </a:extLst>
          </p:cNvPr>
          <p:cNvSpPr txBox="1"/>
          <p:nvPr/>
        </p:nvSpPr>
        <p:spPr>
          <a:xfrm>
            <a:off x="2160584" y="557501"/>
            <a:ext cx="7528539" cy="707886"/>
          </a:xfrm>
          <a:prstGeom prst="rect">
            <a:avLst/>
          </a:prstGeom>
          <a:noFill/>
        </p:spPr>
        <p:txBody>
          <a:bodyPr wrap="square" rtlCol="0">
            <a:spAutoFit/>
          </a:bodyPr>
          <a:lstStyle/>
          <a:p>
            <a:pPr algn="ctr"/>
            <a:r>
              <a:rPr lang="en-US" sz="4000" b="1" dirty="0">
                <a:solidFill>
                  <a:schemeClr val="accent3">
                    <a:lumMod val="75000"/>
                  </a:schemeClr>
                </a:solidFill>
              </a:rPr>
              <a:t>Today we will discuss……</a:t>
            </a:r>
          </a:p>
        </p:txBody>
      </p:sp>
    </p:spTree>
    <p:extLst>
      <p:ext uri="{BB962C8B-B14F-4D97-AF65-F5344CB8AC3E}">
        <p14:creationId xmlns:p14="http://schemas.microsoft.com/office/powerpoint/2010/main" val="4258781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36007" y="2393068"/>
            <a:ext cx="7285377" cy="18967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chor="b">
            <a:normAutofit/>
          </a:bodyPr>
          <a:lstStyle/>
          <a:p>
            <a:pPr algn="ctr" defTabSz="914400"/>
            <a:r>
              <a:rPr lang="en-US" sz="6000" b="1"/>
              <a:t>Chancellor’s Regulation A-660</a:t>
            </a:r>
            <a:endParaRPr lang="en-US" sz="6000" b="1" dirty="0"/>
          </a:p>
        </p:txBody>
      </p:sp>
      <p:sp>
        <p:nvSpPr>
          <p:cNvPr id="38" name="Rectangle 37">
            <a:extLst>
              <a:ext uri="{FF2B5EF4-FFF2-40B4-BE49-F238E27FC236}">
                <a16:creationId xmlns:a16="http://schemas.microsoft.com/office/drawing/2014/main" id="{707744A9-B1DD-4F76-B3B2-02A51E6DF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28">
            <a:extLst>
              <a:ext uri="{FF2B5EF4-FFF2-40B4-BE49-F238E27FC236}">
                <a16:creationId xmlns:a16="http://schemas.microsoft.com/office/drawing/2014/main" id="{09F52C97-D8A0-4C58-9D04-B8733EE38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036" y="644333"/>
            <a:ext cx="3343935" cy="556933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a:spcAft>
                <a:spcPts val="600"/>
              </a:spcAft>
              <a:defRPr/>
            </a:pPr>
            <a:fld id="{CCB80A63-67E9-492C-9A74-2462396443F3}" type="slidenum">
              <a:rPr lang="en-US" sz="1200" smtClean="0">
                <a:solidFill>
                  <a:prstClr val="black">
                    <a:tint val="75000"/>
                  </a:prstClr>
                </a:solidFill>
                <a:latin typeface="Calibri" panose="020F0502020204030204"/>
              </a:rPr>
              <a:pPr>
                <a:spcAft>
                  <a:spcPts val="600"/>
                </a:spcAft>
                <a:defRPr/>
              </a:pPr>
              <a:t>4</a:t>
            </a:fld>
            <a:endParaRPr lang="en-US" sz="1200">
              <a:solidFill>
                <a:prstClr val="black">
                  <a:tint val="75000"/>
                </a:prstClr>
              </a:solidFill>
              <a:latin typeface="Calibri" panose="020F0502020204030204"/>
            </a:endParaRPr>
          </a:p>
        </p:txBody>
      </p:sp>
      <p:sp>
        <p:nvSpPr>
          <p:cNvPr id="5" name="TextBox 4">
            <a:extLst>
              <a:ext uri="{FF2B5EF4-FFF2-40B4-BE49-F238E27FC236}">
                <a16:creationId xmlns:a16="http://schemas.microsoft.com/office/drawing/2014/main" id="{8F406C06-486B-E81F-CF11-64934D7F890D}"/>
              </a:ext>
            </a:extLst>
          </p:cNvPr>
          <p:cNvSpPr txBox="1"/>
          <p:nvPr/>
        </p:nvSpPr>
        <p:spPr>
          <a:xfrm>
            <a:off x="-804469" y="918536"/>
            <a:ext cx="6098720" cy="1200329"/>
          </a:xfrm>
          <a:prstGeom prst="rect">
            <a:avLst/>
          </a:prstGeom>
          <a:noFill/>
        </p:spPr>
        <p:txBody>
          <a:bodyPr wrap="square">
            <a:spAutoFit/>
          </a:bodyPr>
          <a:lstStyle/>
          <a:p>
            <a:pPr lvl="1" algn="ctr"/>
            <a:r>
              <a:rPr lang="en-US" sz="7200"/>
              <a:t>AKA…….</a:t>
            </a:r>
            <a:endParaRPr lang="en-US" sz="7200" dirty="0"/>
          </a:p>
        </p:txBody>
      </p:sp>
      <p:pic>
        <p:nvPicPr>
          <p:cNvPr id="3" name="Picture 2">
            <a:extLst>
              <a:ext uri="{FF2B5EF4-FFF2-40B4-BE49-F238E27FC236}">
                <a16:creationId xmlns:a16="http://schemas.microsoft.com/office/drawing/2014/main" id="{3757C38F-D90B-2B65-831F-DD2D8A0E0417}"/>
              </a:ext>
            </a:extLst>
          </p:cNvPr>
          <p:cNvPicPr>
            <a:picLocks noChangeAspect="1"/>
          </p:cNvPicPr>
          <p:nvPr/>
        </p:nvPicPr>
        <p:blipFill>
          <a:blip r:embed="rId3"/>
          <a:stretch>
            <a:fillRect/>
          </a:stretch>
        </p:blipFill>
        <p:spPr>
          <a:xfrm>
            <a:off x="646035" y="2393068"/>
            <a:ext cx="3343935" cy="2363798"/>
          </a:xfrm>
          <a:prstGeom prst="rect">
            <a:avLst/>
          </a:prstGeom>
        </p:spPr>
      </p:pic>
    </p:spTree>
    <p:extLst>
      <p:ext uri="{BB962C8B-B14F-4D97-AF65-F5344CB8AC3E}">
        <p14:creationId xmlns:p14="http://schemas.microsoft.com/office/powerpoint/2010/main" val="1596812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1" name="Rectangle 4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4644" y="831655"/>
            <a:ext cx="3758564" cy="4461163"/>
          </a:xfrm>
        </p:spPr>
        <p:txBody>
          <a:bodyPr>
            <a:normAutofit/>
          </a:bodyPr>
          <a:lstStyle/>
          <a:p>
            <a:r>
              <a:rPr lang="en-US" altLang="en-US" b="1" u="sng" dirty="0">
                <a:solidFill>
                  <a:srgbClr val="FFFFFF"/>
                </a:solidFill>
              </a:rPr>
              <a:t>Parent Associations: </a:t>
            </a:r>
            <a:br>
              <a:rPr lang="en-US" altLang="en-US" b="1" u="sng" dirty="0">
                <a:solidFill>
                  <a:srgbClr val="FFFFFF"/>
                </a:solidFill>
              </a:rPr>
            </a:br>
            <a:r>
              <a:rPr lang="en-US" altLang="en-US" dirty="0">
                <a:solidFill>
                  <a:srgbClr val="FFFFFF"/>
                </a:solidFill>
              </a:rPr>
              <a:t>A Foundation for</a:t>
            </a:r>
            <a:r>
              <a:rPr lang="en-US" altLang="en-US" b="1" u="sng" dirty="0">
                <a:solidFill>
                  <a:srgbClr val="FFFFFF"/>
                </a:solidFill>
              </a:rPr>
              <a:t> </a:t>
            </a:r>
            <a:r>
              <a:rPr lang="en-US" altLang="en-US" dirty="0">
                <a:solidFill>
                  <a:srgbClr val="FFFFFF"/>
                </a:solidFill>
              </a:rPr>
              <a:t>Parent Empowerment, Engagement, &amp; Involvement</a:t>
            </a:r>
            <a:endParaRPr lang="en-US" dirty="0">
              <a:solidFill>
                <a:srgbClr val="FFFFFF"/>
              </a:solidFill>
            </a:endParaRPr>
          </a:p>
        </p:txBody>
      </p:sp>
      <p:sp>
        <p:nvSpPr>
          <p:cNvPr id="43" name="Arc 4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Content Placeholder 6"/>
          <p:cNvSpPr>
            <a:spLocks noGrp="1"/>
          </p:cNvSpPr>
          <p:nvPr>
            <p:ph idx="1"/>
          </p:nvPr>
        </p:nvSpPr>
        <p:spPr>
          <a:xfrm>
            <a:off x="4318636" y="2947937"/>
            <a:ext cx="6906491" cy="1297165"/>
          </a:xfrm>
        </p:spPr>
        <p:txBody>
          <a:bodyPr anchor="ctr">
            <a:normAutofit/>
          </a:bodyPr>
          <a:lstStyle/>
          <a:p>
            <a:pPr lvl="1">
              <a:buFont typeface="Arial" panose="020B0604020202020204" pitchFamily="34" charset="0"/>
              <a:buChar char="•"/>
            </a:pPr>
            <a:r>
              <a:rPr lang="en-US" altLang="en-US" sz="2000" dirty="0"/>
              <a:t>NY State law requires a Parent Association (PA) or a Parent -Teacher Association (PTA) in each NYCPS (NYSEL 2590-h)</a:t>
            </a:r>
            <a:endParaRPr lang="en-US" sz="2000" dirty="0"/>
          </a:p>
        </p:txBody>
      </p:sp>
      <p:sp>
        <p:nvSpPr>
          <p:cNvPr id="4" name="Slide Number Placeholder 3"/>
          <p:cNvSpPr>
            <a:spLocks noGrp="1"/>
          </p:cNvSpPr>
          <p:nvPr>
            <p:ph type="sldNum" sz="quarter" idx="12"/>
          </p:nvPr>
        </p:nvSpPr>
        <p:spPr>
          <a:xfrm>
            <a:off x="9541564" y="6356350"/>
            <a:ext cx="1812235" cy="365125"/>
          </a:xfrm>
        </p:spPr>
        <p:txBody>
          <a:bodyPr>
            <a:normAutofit/>
          </a:bodyPr>
          <a:lstStyle/>
          <a:p>
            <a:pPr>
              <a:spcAft>
                <a:spcPts val="600"/>
              </a:spcAft>
            </a:pPr>
            <a:fld id="{FAB90AF6-C8F3-4810-A3CA-9E413665CE10}" type="slidenum">
              <a:rPr lang="en-US"/>
              <a:pPr>
                <a:spcAft>
                  <a:spcPts val="600"/>
                </a:spcAft>
              </a:pPr>
              <a:t>5</a:t>
            </a:fld>
            <a:endParaRPr lang="en-US"/>
          </a:p>
        </p:txBody>
      </p:sp>
      <p:sp>
        <p:nvSpPr>
          <p:cNvPr id="5" name="TextBox 4">
            <a:extLst>
              <a:ext uri="{FF2B5EF4-FFF2-40B4-BE49-F238E27FC236}">
                <a16:creationId xmlns:a16="http://schemas.microsoft.com/office/drawing/2014/main" id="{138FCBFC-494D-B5EA-9835-E436EDF70EAB}"/>
              </a:ext>
            </a:extLst>
          </p:cNvPr>
          <p:cNvSpPr txBox="1"/>
          <p:nvPr/>
        </p:nvSpPr>
        <p:spPr>
          <a:xfrm>
            <a:off x="4167271" y="4366936"/>
            <a:ext cx="7621957" cy="707886"/>
          </a:xfrm>
          <a:prstGeom prst="rect">
            <a:avLst/>
          </a:prstGeom>
          <a:noFill/>
        </p:spPr>
        <p:txBody>
          <a:bodyPr wrap="square">
            <a:spAutoFit/>
          </a:bodyPr>
          <a:lstStyle/>
          <a:p>
            <a:pPr marL="800100" lvl="1" indent="-342900">
              <a:buFont typeface="Arial" panose="020B0604020202020204" pitchFamily="34" charset="0"/>
              <a:buChar char="•"/>
            </a:pPr>
            <a:r>
              <a:rPr lang="en-US" sz="2000" b="0" i="0" dirty="0">
                <a:solidFill>
                  <a:srgbClr val="424242"/>
                </a:solidFill>
                <a:effectLst/>
                <a:latin typeface="Segoe Sans"/>
              </a:rPr>
              <a:t>…….but it operates within the framework established by </a:t>
            </a:r>
            <a:r>
              <a:rPr lang="en-US" sz="2000" b="1" i="0" dirty="0">
                <a:solidFill>
                  <a:srgbClr val="424242"/>
                </a:solidFill>
                <a:effectLst/>
                <a:latin typeface="Segoe Sans"/>
              </a:rPr>
              <a:t>Chancellor’s Regulation A-660</a:t>
            </a:r>
            <a:r>
              <a:rPr lang="en-US" sz="2000" b="0" i="0" dirty="0">
                <a:solidFill>
                  <a:srgbClr val="424242"/>
                </a:solidFill>
                <a:effectLst/>
                <a:latin typeface="Segoe Sans"/>
              </a:rPr>
              <a:t>.</a:t>
            </a:r>
            <a:endParaRPr lang="en-US" sz="2000" dirty="0">
              <a:cs typeface="Calibri"/>
            </a:endParaRPr>
          </a:p>
        </p:txBody>
      </p:sp>
      <p:sp>
        <p:nvSpPr>
          <p:cNvPr id="8" name="TextBox 7">
            <a:extLst>
              <a:ext uri="{FF2B5EF4-FFF2-40B4-BE49-F238E27FC236}">
                <a16:creationId xmlns:a16="http://schemas.microsoft.com/office/drawing/2014/main" id="{756A7D32-DFDE-5636-7548-8311002F4569}"/>
              </a:ext>
            </a:extLst>
          </p:cNvPr>
          <p:cNvSpPr txBox="1"/>
          <p:nvPr/>
        </p:nvSpPr>
        <p:spPr>
          <a:xfrm>
            <a:off x="4038601" y="509907"/>
            <a:ext cx="7466563" cy="2246769"/>
          </a:xfrm>
          <a:prstGeom prst="rect">
            <a:avLst/>
          </a:prstGeom>
          <a:noFill/>
        </p:spPr>
        <p:txBody>
          <a:bodyPr wrap="square">
            <a:spAutoFit/>
          </a:bodyPr>
          <a:lstStyle/>
          <a:p>
            <a:pPr marL="742950" lvl="1" indent="-285750">
              <a:buFont typeface="Arial" panose="020B0604020202020204" pitchFamily="34" charset="0"/>
              <a:buChar char="•"/>
            </a:pPr>
            <a:r>
              <a:rPr lang="en-US" sz="2000" dirty="0"/>
              <a:t>The Chancellor recognizes that parent leadership is the cornerstone of the public schools. PA/PTAs and Presidents’ Councils are autonomous and self-governing. School officials’ oversight of PA/PTAs and Presidents’ Councils is limited to what is necessary to implement and enforce laws, policies, rules and regulations, and to protect the rights of students, parents and staff. (Chancellor’s Regulation A-660)</a:t>
            </a:r>
          </a:p>
        </p:txBody>
      </p:sp>
    </p:spTree>
    <p:extLst>
      <p:ext uri="{BB962C8B-B14F-4D97-AF65-F5344CB8AC3E}">
        <p14:creationId xmlns:p14="http://schemas.microsoft.com/office/powerpoint/2010/main" val="151591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1000"/>
                                        <p:tgtEl>
                                          <p:spTgt spid="8"/>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barn(inVertical)">
                                      <p:cBhvr>
                                        <p:cTn id="11" dur="1000"/>
                                        <p:tgtEl>
                                          <p:spTgt spid="7">
                                            <p:txEl>
                                              <p:pRg st="0" end="0"/>
                                            </p:txEl>
                                          </p:spTgt>
                                        </p:tgtEl>
                                      </p:cBhvr>
                                    </p:animEffect>
                                  </p:childTnLst>
                                </p:cTn>
                              </p:par>
                            </p:childTnLst>
                          </p:cTn>
                        </p:par>
                        <p:par>
                          <p:cTn id="12" fill="hold">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Rectangle 4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Title 1"/>
          <p:cNvSpPr>
            <a:spLocks noGrp="1"/>
          </p:cNvSpPr>
          <p:nvPr>
            <p:ph type="title"/>
          </p:nvPr>
        </p:nvSpPr>
        <p:spPr>
          <a:xfrm>
            <a:off x="958506" y="800392"/>
            <a:ext cx="10264697" cy="1212102"/>
          </a:xfrm>
        </p:spPr>
        <p:txBody>
          <a:bodyPr>
            <a:normAutofit/>
          </a:bodyPr>
          <a:lstStyle/>
          <a:p>
            <a:r>
              <a:rPr lang="en-US" sz="4000">
                <a:solidFill>
                  <a:srgbClr val="FFFFFF"/>
                </a:solidFill>
              </a:rPr>
              <a:t>PA/PTA Membership</a:t>
            </a:r>
          </a:p>
        </p:txBody>
      </p:sp>
      <p:sp>
        <p:nvSpPr>
          <p:cNvPr id="3" name="Content Placeholder 2"/>
          <p:cNvSpPr>
            <a:spLocks noGrp="1"/>
          </p:cNvSpPr>
          <p:nvPr>
            <p:ph idx="1"/>
          </p:nvPr>
        </p:nvSpPr>
        <p:spPr>
          <a:xfrm>
            <a:off x="1236356" y="2268801"/>
            <a:ext cx="9708995" cy="4589199"/>
          </a:xfrm>
        </p:spPr>
        <p:txBody>
          <a:bodyPr anchor="ctr">
            <a:normAutofit lnSpcReduction="10000"/>
          </a:bodyPr>
          <a:lstStyle/>
          <a:p>
            <a:pPr marL="0" indent="0">
              <a:buNone/>
            </a:pPr>
            <a:r>
              <a:rPr lang="en-US" sz="2400" b="1" dirty="0"/>
              <a:t>Who is eligible?</a:t>
            </a:r>
          </a:p>
          <a:p>
            <a:pPr marL="0" indent="0">
              <a:buNone/>
            </a:pPr>
            <a:endParaRPr lang="en-US" sz="2400" b="1" dirty="0"/>
          </a:p>
          <a:p>
            <a:pPr lvl="1">
              <a:buFont typeface="Arial" panose="020B0604020202020204" pitchFamily="34" charset="0"/>
              <a:buChar char="•"/>
            </a:pPr>
            <a:r>
              <a:rPr lang="en-US" altLang="en-US" sz="2400" dirty="0"/>
              <a:t>Every parent of a child currently attending a NYCPS is an automatic member of their school’s PA/PTA</a:t>
            </a:r>
          </a:p>
          <a:p>
            <a:pPr marL="342900" lvl="1" indent="0">
              <a:buNone/>
            </a:pPr>
            <a:endParaRPr lang="en-US" altLang="en-US" sz="2400" dirty="0"/>
          </a:p>
          <a:p>
            <a:pPr lvl="1">
              <a:buFont typeface="Arial" panose="020B0604020202020204" pitchFamily="34" charset="0"/>
              <a:buChar char="•"/>
            </a:pPr>
            <a:endParaRPr lang="en-US" altLang="en-US" sz="2400" dirty="0"/>
          </a:p>
          <a:p>
            <a:pPr lvl="1">
              <a:buFont typeface="Arial" panose="020B0604020202020204" pitchFamily="34" charset="0"/>
              <a:buChar char="•"/>
            </a:pPr>
            <a:r>
              <a:rPr lang="en-US" altLang="en-US" sz="2400" dirty="0"/>
              <a:t>Parent is defined as:</a:t>
            </a:r>
          </a:p>
          <a:p>
            <a:pPr lvl="2">
              <a:buFont typeface="Arial" panose="020B0604020202020204" pitchFamily="34" charset="0"/>
              <a:buChar char="•"/>
            </a:pPr>
            <a:r>
              <a:rPr lang="en-US" altLang="en-US" sz="2400" dirty="0"/>
              <a:t>birth or adoption parent</a:t>
            </a:r>
          </a:p>
          <a:p>
            <a:pPr lvl="2">
              <a:buFont typeface="Arial" panose="020B0604020202020204" pitchFamily="34" charset="0"/>
              <a:buChar char="•"/>
            </a:pPr>
            <a:r>
              <a:rPr lang="en-US" altLang="en-US" sz="2400" dirty="0"/>
              <a:t>step-parent</a:t>
            </a:r>
          </a:p>
          <a:p>
            <a:pPr lvl="2">
              <a:buFont typeface="Arial" panose="020B0604020202020204" pitchFamily="34" charset="0"/>
              <a:buChar char="•"/>
            </a:pPr>
            <a:r>
              <a:rPr lang="en-US" altLang="en-US" sz="2400" dirty="0"/>
              <a:t>legally appointed guardian</a:t>
            </a:r>
          </a:p>
          <a:p>
            <a:pPr lvl="2">
              <a:buFont typeface="Arial" panose="020B0604020202020204" pitchFamily="34" charset="0"/>
              <a:buChar char="•"/>
            </a:pPr>
            <a:r>
              <a:rPr lang="en-US" altLang="en-US" sz="2400" dirty="0"/>
              <a:t>foster parent</a:t>
            </a:r>
          </a:p>
          <a:p>
            <a:pPr lvl="2">
              <a:buFont typeface="Arial" panose="020B0604020202020204" pitchFamily="34" charset="0"/>
              <a:buChar char="•"/>
            </a:pPr>
            <a:r>
              <a:rPr lang="en-US" altLang="en-US" sz="2400" dirty="0"/>
              <a:t>“person in parental relation” to a child currently attending a NYCPS</a:t>
            </a:r>
          </a:p>
          <a:p>
            <a:endParaRPr lang="en-US" sz="2400" dirty="0"/>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defRPr/>
            </a:pPr>
            <a:fld id="{FAB90AF6-C8F3-4810-A3CA-9E413665CE10}" type="slidenum">
              <a:rPr lang="en-US" sz="1000"/>
              <a:pPr>
                <a:spcAft>
                  <a:spcPts val="600"/>
                </a:spcAft>
                <a:defRPr/>
              </a:pPr>
              <a:t>6</a:t>
            </a:fld>
            <a:endParaRPr lang="en-US" sz="1000"/>
          </a:p>
        </p:txBody>
      </p:sp>
      <p:sp>
        <p:nvSpPr>
          <p:cNvPr id="2" name="TextBox 1">
            <a:extLst>
              <a:ext uri="{FF2B5EF4-FFF2-40B4-BE49-F238E27FC236}">
                <a16:creationId xmlns:a16="http://schemas.microsoft.com/office/drawing/2014/main" id="{C323D49C-9548-E8DE-4C2F-888DC7448FA9}"/>
              </a:ext>
            </a:extLst>
          </p:cNvPr>
          <p:cNvSpPr txBox="1"/>
          <p:nvPr/>
        </p:nvSpPr>
        <p:spPr>
          <a:xfrm>
            <a:off x="1119322" y="3587344"/>
            <a:ext cx="10635446" cy="461665"/>
          </a:xfrm>
          <a:prstGeom prst="rect">
            <a:avLst/>
          </a:prstGeom>
          <a:noFill/>
        </p:spPr>
        <p:txBody>
          <a:bodyPr wrap="square">
            <a:spAutoFit/>
          </a:bodyPr>
          <a:lstStyle/>
          <a:p>
            <a:pPr marL="800100" lvl="1" indent="-342900">
              <a:buFont typeface="Arial" panose="020B0604020202020204" pitchFamily="34" charset="0"/>
              <a:buChar char="•"/>
            </a:pPr>
            <a:r>
              <a:rPr lang="en-US" sz="2400" dirty="0"/>
              <a:t>TEACHERS…..if it is a PTA, are part of the PTA membership.</a:t>
            </a:r>
          </a:p>
        </p:txBody>
      </p:sp>
    </p:spTree>
    <p:extLst>
      <p:ext uri="{BB962C8B-B14F-4D97-AF65-F5344CB8AC3E}">
        <p14:creationId xmlns:p14="http://schemas.microsoft.com/office/powerpoint/2010/main" val="171936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000"/>
                                        <p:tgtEl>
                                          <p:spTgt spid="3">
                                            <p:txEl>
                                              <p:pRg st="0" end="0"/>
                                            </p:txEl>
                                          </p:spTgt>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arn(inVertical)">
                                      <p:cBhvr>
                                        <p:cTn id="11" dur="1000"/>
                                        <p:tgtEl>
                                          <p:spTgt spid="3">
                                            <p:txEl>
                                              <p:pRg st="2" end="2"/>
                                            </p:txEl>
                                          </p:spTgt>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arn(inVertical)">
                                      <p:cBhvr>
                                        <p:cTn id="15" dur="1000"/>
                                        <p:tgtEl>
                                          <p:spTgt spid="3">
                                            <p:txEl>
                                              <p:pRg st="5" end="5"/>
                                            </p:txEl>
                                          </p:spTgt>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barn(inVertical)">
                                      <p:cBhvr>
                                        <p:cTn id="19" dur="1000"/>
                                        <p:tgtEl>
                                          <p:spTgt spid="3">
                                            <p:txEl>
                                              <p:pRg st="6" end="6"/>
                                            </p:txEl>
                                          </p:spTgt>
                                        </p:tgtEl>
                                      </p:cBhvr>
                                    </p:animEffect>
                                  </p:childTnLst>
                                </p:cTn>
                              </p:par>
                            </p:childTnLst>
                          </p:cTn>
                        </p:par>
                        <p:par>
                          <p:cTn id="20" fill="hold">
                            <p:stCondLst>
                              <p:cond delay="4000"/>
                            </p:stCondLst>
                            <p:childTnLst>
                              <p:par>
                                <p:cTn id="21" presetID="16" presetClass="entr" presetSubtype="21" fill="hold" grpId="0" nodeType="after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barn(inVertical)">
                                      <p:cBhvr>
                                        <p:cTn id="23" dur="1000"/>
                                        <p:tgtEl>
                                          <p:spTgt spid="3">
                                            <p:txEl>
                                              <p:pRg st="7" end="7"/>
                                            </p:txEl>
                                          </p:spTgt>
                                        </p:tgtEl>
                                      </p:cBhvr>
                                    </p:animEffect>
                                  </p:childTnLst>
                                </p:cTn>
                              </p:par>
                            </p:childTnLst>
                          </p:cTn>
                        </p:par>
                        <p:par>
                          <p:cTn id="24" fill="hold">
                            <p:stCondLst>
                              <p:cond delay="5000"/>
                            </p:stCondLst>
                            <p:childTnLst>
                              <p:par>
                                <p:cTn id="25" presetID="16" presetClass="entr" presetSubtype="21" fill="hold" grpId="0" nodeType="after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arn(inVertical)">
                                      <p:cBhvr>
                                        <p:cTn id="27" dur="1000"/>
                                        <p:tgtEl>
                                          <p:spTgt spid="3">
                                            <p:txEl>
                                              <p:pRg st="8" end="8"/>
                                            </p:txEl>
                                          </p:spTgt>
                                        </p:tgtEl>
                                      </p:cBhvr>
                                    </p:animEffect>
                                  </p:childTnLst>
                                </p:cTn>
                              </p:par>
                            </p:childTnLst>
                          </p:cTn>
                        </p:par>
                        <p:par>
                          <p:cTn id="28" fill="hold">
                            <p:stCondLst>
                              <p:cond delay="6000"/>
                            </p:stCondLst>
                            <p:childTnLst>
                              <p:par>
                                <p:cTn id="29" presetID="16" presetClass="entr" presetSubtype="21" fill="hold" grpId="0" nodeType="after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barn(inVertical)">
                                      <p:cBhvr>
                                        <p:cTn id="31" dur="1000"/>
                                        <p:tgtEl>
                                          <p:spTgt spid="3">
                                            <p:txEl>
                                              <p:pRg st="9" end="9"/>
                                            </p:txEl>
                                          </p:spTgt>
                                        </p:tgtEl>
                                      </p:cBhvr>
                                    </p:animEffect>
                                  </p:childTnLst>
                                </p:cTn>
                              </p:par>
                            </p:childTnLst>
                          </p:cTn>
                        </p:par>
                        <p:par>
                          <p:cTn id="32" fill="hold">
                            <p:stCondLst>
                              <p:cond delay="7000"/>
                            </p:stCondLst>
                            <p:childTnLst>
                              <p:par>
                                <p:cTn id="33" presetID="16" presetClass="entr" presetSubtype="21" fill="hold" grpId="0" nodeType="after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barn(inVertical)">
                                      <p:cBhvr>
                                        <p:cTn id="35" dur="1000"/>
                                        <p:tgtEl>
                                          <p:spTgt spid="3">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1000" fill="hold"/>
                                        <p:tgtEl>
                                          <p:spTgt spid="2"/>
                                        </p:tgtEl>
                                        <p:attrNameLst>
                                          <p:attrName>ppt_x</p:attrName>
                                        </p:attrNameLst>
                                      </p:cBhvr>
                                      <p:tavLst>
                                        <p:tav tm="0">
                                          <p:val>
                                            <p:strVal val="0-#ppt_w/2"/>
                                          </p:val>
                                        </p:tav>
                                        <p:tav tm="100000">
                                          <p:val>
                                            <p:strVal val="#ppt_x"/>
                                          </p:val>
                                        </p:tav>
                                      </p:tavLst>
                                    </p:anim>
                                    <p:anim calcmode="lin" valueType="num">
                                      <p:cBhvr additive="base">
                                        <p:cTn id="41"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Rectangle 64">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dirty="0">
                <a:solidFill>
                  <a:srgbClr val="FFFFFF"/>
                </a:solidFill>
              </a:rPr>
              <a:t>Role &amp; Responsibilities of the PA/PTA</a:t>
            </a:r>
          </a:p>
        </p:txBody>
      </p:sp>
      <p:sp>
        <p:nvSpPr>
          <p:cNvPr id="3" name="Content Placeholder 2"/>
          <p:cNvSpPr>
            <a:spLocks noGrp="1"/>
          </p:cNvSpPr>
          <p:nvPr>
            <p:ph idx="1"/>
          </p:nvPr>
        </p:nvSpPr>
        <p:spPr>
          <a:xfrm>
            <a:off x="1354272" y="2341848"/>
            <a:ext cx="9708995" cy="3567173"/>
          </a:xfrm>
        </p:spPr>
        <p:txBody>
          <a:bodyPr anchor="ctr">
            <a:normAutofit/>
          </a:bodyPr>
          <a:lstStyle/>
          <a:p>
            <a:pPr>
              <a:buFont typeface="Arial" panose="020B0604020202020204" pitchFamily="34" charset="0"/>
              <a:buChar char="•"/>
            </a:pPr>
            <a:r>
              <a:rPr lang="en-US" sz="2000" dirty="0"/>
              <a:t>A PA/PTA is a self-governing organization: </a:t>
            </a:r>
          </a:p>
          <a:p>
            <a:pPr lvl="1">
              <a:buFont typeface="Arial" panose="020B0604020202020204" pitchFamily="34" charset="0"/>
              <a:buChar char="•"/>
            </a:pPr>
            <a:r>
              <a:rPr lang="en-US" sz="2000" dirty="0"/>
              <a:t>responsible for its own actions and affairs and cannot be run by the principal or other school officials</a:t>
            </a:r>
          </a:p>
          <a:p>
            <a:pPr lvl="1">
              <a:buFont typeface="Arial" panose="020B0604020202020204" pitchFamily="34" charset="0"/>
              <a:buChar char="•"/>
            </a:pPr>
            <a:r>
              <a:rPr lang="en-US" sz="2000" dirty="0"/>
              <a:t>adopts its own bylaws that conforms to Chancellor’s Regulation A-660 (</a:t>
            </a:r>
            <a:r>
              <a:rPr lang="en-US" sz="2000" u="sng" dirty="0">
                <a:hlinkClick r:id="rId3"/>
              </a:rPr>
              <a:t>CR A-660</a:t>
            </a:r>
            <a:r>
              <a:rPr lang="en-US" sz="2000" dirty="0"/>
              <a:t>)</a:t>
            </a:r>
          </a:p>
          <a:p>
            <a:pPr lvl="1">
              <a:buFont typeface="Arial" panose="020B0604020202020204" pitchFamily="34" charset="0"/>
              <a:buChar char="•"/>
            </a:pPr>
            <a:r>
              <a:rPr lang="en-US" sz="2000" dirty="0"/>
              <a:t>elects officers to function as the PA/PTA’s administrative body</a:t>
            </a:r>
          </a:p>
          <a:p>
            <a:pPr lvl="1">
              <a:buFont typeface="Arial" panose="020B0604020202020204" pitchFamily="34" charset="0"/>
              <a:buChar char="•"/>
            </a:pPr>
            <a:r>
              <a:rPr lang="en-US" sz="2000" dirty="0"/>
              <a:t>holds monthly meetings </a:t>
            </a:r>
          </a:p>
          <a:p>
            <a:pPr lvl="1">
              <a:buFont typeface="Arial" panose="020B0604020202020204" pitchFamily="34" charset="0"/>
              <a:buChar char="•"/>
            </a:pPr>
            <a:r>
              <a:rPr lang="en-US" sz="2000" dirty="0"/>
              <a:t>abides by the rules outlined in the CR A-660</a:t>
            </a:r>
          </a:p>
          <a:p>
            <a:pPr>
              <a:buFont typeface="Arial" panose="020B0604020202020204" pitchFamily="34" charset="0"/>
              <a:buChar char="•"/>
            </a:pPr>
            <a:r>
              <a:rPr lang="en-US" altLang="en-US" sz="2000" dirty="0"/>
              <a:t>There is no need to join the PA/PTA</a:t>
            </a:r>
          </a:p>
          <a:p>
            <a:pPr>
              <a:buFont typeface="Arial" panose="020B0604020202020204" pitchFamily="34" charset="0"/>
              <a:buChar char="•"/>
            </a:pPr>
            <a:r>
              <a:rPr lang="en-US" altLang="en-US" sz="2000" dirty="0"/>
              <a:t>Payment of dues may not be used as a condition for membership and/or running for PA/PTA office</a:t>
            </a:r>
          </a:p>
          <a:p>
            <a:pPr marL="0" indent="0">
              <a:buNone/>
            </a:pPr>
            <a:endParaRPr lang="en-US" sz="2000" dirty="0"/>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defRPr/>
            </a:pPr>
            <a:fld id="{FAB90AF6-C8F3-4810-A3CA-9E413665CE10}" type="slidenum">
              <a:rPr lang="en-US" sz="1000"/>
              <a:pPr>
                <a:spcAft>
                  <a:spcPts val="600"/>
                </a:spcAft>
                <a:defRPr/>
              </a:pPr>
              <a:t>7</a:t>
            </a:fld>
            <a:endParaRPr lang="en-US" sz="1000"/>
          </a:p>
        </p:txBody>
      </p:sp>
    </p:spTree>
    <p:extLst>
      <p:ext uri="{BB962C8B-B14F-4D97-AF65-F5344CB8AC3E}">
        <p14:creationId xmlns:p14="http://schemas.microsoft.com/office/powerpoint/2010/main" val="215671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Rectangle 80">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dirty="0">
                <a:solidFill>
                  <a:srgbClr val="FFFFFF"/>
                </a:solidFill>
              </a:rPr>
              <a:t>PA/PTA Executive Board: Mandatory Members</a:t>
            </a:r>
          </a:p>
        </p:txBody>
      </p:sp>
      <p:sp>
        <p:nvSpPr>
          <p:cNvPr id="3" name="Content Placeholder 2"/>
          <p:cNvSpPr>
            <a:spLocks noGrp="1"/>
          </p:cNvSpPr>
          <p:nvPr>
            <p:ph idx="1"/>
          </p:nvPr>
        </p:nvSpPr>
        <p:spPr>
          <a:xfrm>
            <a:off x="1192180" y="2078738"/>
            <a:ext cx="9708995" cy="3567173"/>
          </a:xfrm>
        </p:spPr>
        <p:txBody>
          <a:bodyPr anchor="ctr">
            <a:normAutofit/>
          </a:bodyPr>
          <a:lstStyle/>
          <a:p>
            <a:pPr marL="0" indent="0">
              <a:buNone/>
            </a:pPr>
            <a:r>
              <a:rPr lang="en-US" altLang="en-US" sz="2400" dirty="0"/>
              <a:t>The 3-mandatory PA/PTA Executive Board officers or Co-Officers are:</a:t>
            </a:r>
          </a:p>
          <a:p>
            <a:pPr marL="0" indent="0">
              <a:buNone/>
            </a:pPr>
            <a:endParaRPr lang="en-US" altLang="en-US" sz="2400" dirty="0"/>
          </a:p>
          <a:p>
            <a:pPr lvl="1">
              <a:buFont typeface="Arial" panose="020B0604020202020204" pitchFamily="34" charset="0"/>
              <a:buChar char="•"/>
            </a:pPr>
            <a:r>
              <a:rPr lang="en-US" altLang="en-US" sz="2400" dirty="0"/>
              <a:t>President </a:t>
            </a:r>
          </a:p>
          <a:p>
            <a:pPr lvl="1">
              <a:buFont typeface="Arial" panose="020B0604020202020204" pitchFamily="34" charset="0"/>
              <a:buChar char="•"/>
            </a:pPr>
            <a:endParaRPr lang="en-US" altLang="en-US" sz="2400" dirty="0"/>
          </a:p>
          <a:p>
            <a:pPr lvl="1">
              <a:buFont typeface="Arial" panose="020B0604020202020204" pitchFamily="34" charset="0"/>
              <a:buChar char="•"/>
            </a:pPr>
            <a:r>
              <a:rPr lang="en-US" altLang="en-US" sz="2400" dirty="0"/>
              <a:t>Recording Secretary</a:t>
            </a:r>
          </a:p>
          <a:p>
            <a:pPr lvl="1">
              <a:buFont typeface="Arial" panose="020B0604020202020204" pitchFamily="34" charset="0"/>
              <a:buChar char="•"/>
            </a:pPr>
            <a:endParaRPr lang="en-US" altLang="en-US" sz="2400" dirty="0"/>
          </a:p>
          <a:p>
            <a:pPr lvl="1">
              <a:buFont typeface="Arial" panose="020B0604020202020204" pitchFamily="34" charset="0"/>
              <a:buChar char="•"/>
            </a:pPr>
            <a:r>
              <a:rPr lang="en-US" altLang="en-US" sz="2400" dirty="0"/>
              <a:t>Treasurer</a:t>
            </a:r>
          </a:p>
          <a:p>
            <a:pPr marL="0" indent="0">
              <a:buNone/>
            </a:pPr>
            <a:endParaRPr lang="en-US" sz="2400" dirty="0"/>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pPr>
            <a:fld id="{FAB90AF6-C8F3-4810-A3CA-9E413665CE10}" type="slidenum">
              <a:rPr lang="en-US" sz="1000"/>
              <a:pPr>
                <a:spcAft>
                  <a:spcPts val="600"/>
                </a:spcAft>
              </a:pPr>
              <a:t>8</a:t>
            </a:fld>
            <a:endParaRPr lang="en-US" sz="1000"/>
          </a:p>
        </p:txBody>
      </p:sp>
    </p:spTree>
    <p:extLst>
      <p:ext uri="{BB962C8B-B14F-4D97-AF65-F5344CB8AC3E}">
        <p14:creationId xmlns:p14="http://schemas.microsoft.com/office/powerpoint/2010/main" val="281120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1000"/>
                                        <p:tgtEl>
                                          <p:spTgt spid="3">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down)">
                                      <p:cBhvr>
                                        <p:cTn id="13" dur="1000"/>
                                        <p:tgtEl>
                                          <p:spTgt spid="3">
                                            <p:txEl>
                                              <p:pRg st="4" end="4"/>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wipe(down)">
                                      <p:cBhvr>
                                        <p:cTn id="16"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Rectangle 54">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rPr>
              <a:t>Executive Board Roles and Responsibilities</a:t>
            </a:r>
          </a:p>
        </p:txBody>
      </p:sp>
      <p:sp>
        <p:nvSpPr>
          <p:cNvPr id="3" name="Content Placeholder 2"/>
          <p:cNvSpPr>
            <a:spLocks noGrp="1"/>
          </p:cNvSpPr>
          <p:nvPr>
            <p:ph idx="1"/>
          </p:nvPr>
        </p:nvSpPr>
        <p:spPr>
          <a:xfrm>
            <a:off x="1367624" y="2490436"/>
            <a:ext cx="9708995" cy="3567173"/>
          </a:xfrm>
        </p:spPr>
        <p:txBody>
          <a:bodyPr anchor="ctr">
            <a:normAutofit/>
          </a:bodyPr>
          <a:lstStyle/>
          <a:p>
            <a:pPr marL="0" indent="0">
              <a:buNone/>
            </a:pPr>
            <a:r>
              <a:rPr lang="en-US" altLang="en-US" sz="2400" dirty="0"/>
              <a:t>PA and PTA Executive Board officers:</a:t>
            </a:r>
          </a:p>
          <a:p>
            <a:pPr lvl="1">
              <a:buFont typeface="Arial" panose="020B0604020202020204" pitchFamily="34" charset="0"/>
              <a:buChar char="•"/>
            </a:pPr>
            <a:r>
              <a:rPr lang="en-US" altLang="en-US" sz="2400" dirty="0"/>
              <a:t>are elected annually by the membership</a:t>
            </a:r>
          </a:p>
          <a:p>
            <a:pPr lvl="1">
              <a:buFont typeface="Arial" panose="020B0604020202020204" pitchFamily="34" charset="0"/>
              <a:buChar char="•"/>
            </a:pPr>
            <a:r>
              <a:rPr lang="en-US" altLang="en-US" sz="2400" dirty="0"/>
              <a:t>provide the leadership needed to move the goals and objectives of the PA/PTA forward</a:t>
            </a:r>
          </a:p>
          <a:p>
            <a:pPr lvl="1">
              <a:buFont typeface="Arial" panose="020B0604020202020204" pitchFamily="34" charset="0"/>
              <a:buChar char="•"/>
            </a:pPr>
            <a:r>
              <a:rPr lang="en-US" altLang="en-US" sz="2400" dirty="0"/>
              <a:t>build and sustain relationships within the school community </a:t>
            </a:r>
          </a:p>
          <a:p>
            <a:pPr lvl="1">
              <a:buFont typeface="Arial" panose="020B0604020202020204" pitchFamily="34" charset="0"/>
              <a:buChar char="•"/>
            </a:pPr>
            <a:r>
              <a:rPr lang="en-US" altLang="en-US" sz="2400" dirty="0"/>
              <a:t>represent the school and its membership on district, borough and citywide organizations </a:t>
            </a:r>
          </a:p>
          <a:p>
            <a:pPr lvl="1">
              <a:buFont typeface="Arial" panose="020B0604020202020204" pitchFamily="34" charset="0"/>
              <a:buChar char="•"/>
            </a:pPr>
            <a:r>
              <a:rPr lang="en-US" altLang="en-US" sz="2400" dirty="0"/>
              <a:t>share the leadership responsibilities for PA/PTA membership</a:t>
            </a:r>
          </a:p>
          <a:p>
            <a:pPr lvl="1">
              <a:buFont typeface="Arial" panose="020B0604020202020204" pitchFamily="34" charset="0"/>
              <a:buChar char="•"/>
            </a:pPr>
            <a:r>
              <a:rPr lang="en-US" sz="2400" dirty="0"/>
              <a:t>establish by-laws compliant with A660</a:t>
            </a:r>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pPr>
            <a:fld id="{FAB90AF6-C8F3-4810-A3CA-9E413665CE10}" type="slidenum">
              <a:rPr lang="en-US" sz="1000"/>
              <a:pPr>
                <a:spcAft>
                  <a:spcPts val="600"/>
                </a:spcAft>
              </a:pPr>
              <a:t>9</a:t>
            </a:fld>
            <a:endParaRPr lang="en-US" sz="1000"/>
          </a:p>
        </p:txBody>
      </p:sp>
    </p:spTree>
    <p:extLst>
      <p:ext uri="{BB962C8B-B14F-4D97-AF65-F5344CB8AC3E}">
        <p14:creationId xmlns:p14="http://schemas.microsoft.com/office/powerpoint/2010/main" val="2253455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arn(inVertical)">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Rectangle 45">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rPr>
              <a:t>PA/PTA President or Co-President</a:t>
            </a:r>
          </a:p>
        </p:txBody>
      </p:sp>
      <p:sp>
        <p:nvSpPr>
          <p:cNvPr id="3" name="Content Placeholder 2"/>
          <p:cNvSpPr>
            <a:spLocks noGrp="1"/>
          </p:cNvSpPr>
          <p:nvPr>
            <p:ph idx="1"/>
          </p:nvPr>
        </p:nvSpPr>
        <p:spPr>
          <a:xfrm>
            <a:off x="1367624" y="2490436"/>
            <a:ext cx="9708995" cy="3567173"/>
          </a:xfrm>
        </p:spPr>
        <p:txBody>
          <a:bodyPr anchor="ctr">
            <a:normAutofit/>
          </a:bodyPr>
          <a:lstStyle/>
          <a:p>
            <a:pPr>
              <a:buFont typeface="Arial" panose="020B0604020202020204" pitchFamily="34" charset="0"/>
              <a:buChar char="•"/>
            </a:pPr>
            <a:r>
              <a:rPr lang="en-US" altLang="en-US" sz="1900" dirty="0"/>
              <a:t>Chairs all PA/PTA meetings</a:t>
            </a:r>
          </a:p>
          <a:p>
            <a:pPr>
              <a:buFont typeface="Arial" panose="020B0604020202020204" pitchFamily="34" charset="0"/>
              <a:buChar char="•"/>
            </a:pPr>
            <a:r>
              <a:rPr lang="en-US" altLang="en-US" sz="1900" dirty="0"/>
              <a:t>Plans agendas for general membership meetings with Executive Board officers</a:t>
            </a:r>
          </a:p>
          <a:p>
            <a:pPr>
              <a:buFont typeface="Arial" panose="020B0604020202020204" pitchFamily="34" charset="0"/>
              <a:buChar char="•"/>
            </a:pPr>
            <a:r>
              <a:rPr lang="en-US" altLang="en-US" sz="1900" dirty="0"/>
              <a:t>Builds consensus through parliamentary procedures</a:t>
            </a:r>
          </a:p>
          <a:p>
            <a:pPr>
              <a:buFont typeface="Arial" panose="020B0604020202020204" pitchFamily="34" charset="0"/>
              <a:buChar char="•"/>
            </a:pPr>
            <a:r>
              <a:rPr lang="en-US" altLang="en-US" sz="1900" dirty="0"/>
              <a:t>Coordinates the work of the Executive Board officers and committees of the association, appoints committee chairpersons</a:t>
            </a:r>
          </a:p>
          <a:p>
            <a:pPr>
              <a:buFont typeface="Arial" panose="020B0604020202020204" pitchFamily="34" charset="0"/>
              <a:buChar char="•"/>
            </a:pPr>
            <a:r>
              <a:rPr lang="en-US" altLang="en-US" sz="1900" dirty="0"/>
              <a:t>Encourages parent involvement and member participation</a:t>
            </a:r>
          </a:p>
          <a:p>
            <a:pPr>
              <a:buFont typeface="Arial" panose="020B0604020202020204" pitchFamily="34" charset="0"/>
              <a:buChar char="•"/>
            </a:pPr>
            <a:r>
              <a:rPr lang="en-US" altLang="en-US" sz="1900" dirty="0"/>
              <a:t>Signatory on PA/PTA checks</a:t>
            </a:r>
          </a:p>
          <a:p>
            <a:pPr>
              <a:buFont typeface="Arial" panose="020B0604020202020204" pitchFamily="34" charset="0"/>
              <a:buChar char="•"/>
            </a:pPr>
            <a:r>
              <a:rPr lang="en-US" altLang="en-US" sz="1900" dirty="0"/>
              <a:t>Primary representative to the appropriate Presidents’ Council</a:t>
            </a:r>
          </a:p>
          <a:p>
            <a:pPr>
              <a:buFont typeface="Arial" panose="020B0604020202020204" pitchFamily="34" charset="0"/>
              <a:buChar char="•"/>
            </a:pPr>
            <a:r>
              <a:rPr lang="en-US" altLang="en-US" sz="1900" dirty="0"/>
              <a:t>Mandatory member of the School Leadership Team</a:t>
            </a:r>
          </a:p>
          <a:p>
            <a:pPr>
              <a:buFont typeface="Arial" panose="020B0604020202020204" pitchFamily="34" charset="0"/>
              <a:buChar char="•"/>
            </a:pPr>
            <a:r>
              <a:rPr lang="en-US" altLang="en-US" sz="1900" dirty="0"/>
              <a:t>Assists with the June transfer of all PA/PTA records to the incoming Executive Board</a:t>
            </a:r>
            <a:endParaRPr lang="en-US" sz="1900" dirty="0"/>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pPr>
            <a:fld id="{FAB90AF6-C8F3-4810-A3CA-9E413665CE10}" type="slidenum">
              <a:rPr lang="en-US" sz="1000"/>
              <a:pPr>
                <a:spcAft>
                  <a:spcPts val="600"/>
                </a:spcAft>
              </a:pPr>
              <a:t>10</a:t>
            </a:fld>
            <a:endParaRPr lang="en-US" sz="1000"/>
          </a:p>
        </p:txBody>
      </p:sp>
    </p:spTree>
    <p:extLst>
      <p:ext uri="{BB962C8B-B14F-4D97-AF65-F5344CB8AC3E}">
        <p14:creationId xmlns:p14="http://schemas.microsoft.com/office/powerpoint/2010/main" val="307280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000"/>
                                        <p:tgtEl>
                                          <p:spTgt spid="3">
                                            <p:txEl>
                                              <p:pRg st="1" end="1"/>
                                            </p:txEl>
                                          </p:spTgt>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000"/>
                                        <p:tgtEl>
                                          <p:spTgt spid="3">
                                            <p:txEl>
                                              <p:pRg st="2" end="2"/>
                                            </p:txEl>
                                          </p:spTgt>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000"/>
                                        <p:tgtEl>
                                          <p:spTgt spid="3">
                                            <p:txEl>
                                              <p:pRg st="3" end="3"/>
                                            </p:txEl>
                                          </p:spTgt>
                                        </p:tgtEl>
                                      </p:cBhvr>
                                    </p:animEffect>
                                  </p:childTnLst>
                                </p:cTn>
                              </p:par>
                            </p:childTnLst>
                          </p:cTn>
                        </p:par>
                        <p:par>
                          <p:cTn id="20" fill="hold">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1000"/>
                                        <p:tgtEl>
                                          <p:spTgt spid="3">
                                            <p:txEl>
                                              <p:pRg st="4" end="4"/>
                                            </p:txEl>
                                          </p:spTgt>
                                        </p:tgtEl>
                                      </p:cBhvr>
                                    </p:animEffect>
                                  </p:childTnLst>
                                </p:cTn>
                              </p:par>
                            </p:childTnLst>
                          </p:cTn>
                        </p:par>
                        <p:par>
                          <p:cTn id="24" fill="hold">
                            <p:stCondLst>
                              <p:cond delay="5000"/>
                            </p:stCondLst>
                            <p:childTnLst>
                              <p:par>
                                <p:cTn id="25" presetID="22" presetClass="entr" presetSubtype="4"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1000"/>
                                        <p:tgtEl>
                                          <p:spTgt spid="3">
                                            <p:txEl>
                                              <p:pRg st="5" end="5"/>
                                            </p:txEl>
                                          </p:spTgt>
                                        </p:tgtEl>
                                      </p:cBhvr>
                                    </p:animEffect>
                                  </p:childTnLst>
                                </p:cTn>
                              </p:par>
                            </p:childTnLst>
                          </p:cTn>
                        </p:par>
                        <p:par>
                          <p:cTn id="28" fill="hold">
                            <p:stCondLst>
                              <p:cond delay="6000"/>
                            </p:stCondLst>
                            <p:childTnLst>
                              <p:par>
                                <p:cTn id="29" presetID="22" presetClass="entr" presetSubtype="4"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1000"/>
                                        <p:tgtEl>
                                          <p:spTgt spid="3">
                                            <p:txEl>
                                              <p:pRg st="6" end="6"/>
                                            </p:txEl>
                                          </p:spTgt>
                                        </p:tgtEl>
                                      </p:cBhvr>
                                    </p:animEffect>
                                  </p:childTnLst>
                                </p:cTn>
                              </p:par>
                            </p:childTnLst>
                          </p:cTn>
                        </p:par>
                        <p:par>
                          <p:cTn id="32" fill="hold">
                            <p:stCondLst>
                              <p:cond delay="7000"/>
                            </p:stCondLst>
                            <p:childTnLst>
                              <p:par>
                                <p:cTn id="33" presetID="22" presetClass="entr" presetSubtype="4"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down)">
                                      <p:cBhvr>
                                        <p:cTn id="35" dur="1000"/>
                                        <p:tgtEl>
                                          <p:spTgt spid="3">
                                            <p:txEl>
                                              <p:pRg st="7" end="7"/>
                                            </p:txEl>
                                          </p:spTgt>
                                        </p:tgtEl>
                                      </p:cBhvr>
                                    </p:animEffect>
                                  </p:childTnLst>
                                </p:cTn>
                              </p:par>
                            </p:childTnLst>
                          </p:cTn>
                        </p:par>
                        <p:par>
                          <p:cTn id="36" fill="hold">
                            <p:stCondLst>
                              <p:cond delay="8000"/>
                            </p:stCondLst>
                            <p:childTnLst>
                              <p:par>
                                <p:cTn id="37" presetID="22" presetClass="entr" presetSubtype="4"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ipe(down)">
                                      <p:cBhvr>
                                        <p:cTn id="39"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Rectangle 45">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rPr>
              <a:t>PA/PTA Recording Secretary</a:t>
            </a:r>
          </a:p>
        </p:txBody>
      </p:sp>
      <p:sp>
        <p:nvSpPr>
          <p:cNvPr id="3" name="Content Placeholder 2"/>
          <p:cNvSpPr>
            <a:spLocks noGrp="1"/>
          </p:cNvSpPr>
          <p:nvPr>
            <p:ph idx="1"/>
          </p:nvPr>
        </p:nvSpPr>
        <p:spPr>
          <a:xfrm>
            <a:off x="1367624" y="2490436"/>
            <a:ext cx="9708995" cy="3567173"/>
          </a:xfrm>
        </p:spPr>
        <p:txBody>
          <a:bodyPr anchor="ctr">
            <a:normAutofit lnSpcReduction="10000"/>
          </a:bodyPr>
          <a:lstStyle/>
          <a:p>
            <a:pPr>
              <a:buFont typeface="Arial" panose="020B0604020202020204" pitchFamily="34" charset="0"/>
              <a:buChar char="•"/>
            </a:pPr>
            <a:r>
              <a:rPr lang="en-US" altLang="en-US" sz="1900" dirty="0"/>
              <a:t>records motions, votes, decisions, financial activity, reports and discussion at all association meetings (minutes)</a:t>
            </a:r>
          </a:p>
          <a:p>
            <a:pPr>
              <a:buFont typeface="Arial" panose="020B0604020202020204" pitchFamily="34" charset="0"/>
              <a:buChar char="•"/>
            </a:pPr>
            <a:r>
              <a:rPr lang="en-US" altLang="en-US" sz="1900" dirty="0"/>
              <a:t>shares minutes at each general membership meeting for review and adoption by the membership</a:t>
            </a:r>
          </a:p>
          <a:p>
            <a:pPr>
              <a:buFont typeface="Arial" panose="020B0604020202020204" pitchFamily="34" charset="0"/>
              <a:buChar char="•"/>
            </a:pPr>
            <a:r>
              <a:rPr lang="en-US" altLang="en-US" sz="1900" dirty="0"/>
              <a:t>ensures that PA/PTA records are available to the general members upon request and reasonable notice</a:t>
            </a:r>
          </a:p>
          <a:p>
            <a:pPr>
              <a:buFont typeface="Arial" panose="020B0604020202020204" pitchFamily="34" charset="0"/>
              <a:buChar char="•"/>
            </a:pPr>
            <a:r>
              <a:rPr lang="en-US" altLang="en-US" sz="1900" dirty="0"/>
              <a:t>prepares responses to all incoming correspondence</a:t>
            </a:r>
          </a:p>
          <a:p>
            <a:pPr>
              <a:buFont typeface="Arial" panose="020B0604020202020204" pitchFamily="34" charset="0"/>
              <a:buChar char="•"/>
            </a:pPr>
            <a:r>
              <a:rPr lang="en-US" altLang="en-US" sz="1900" dirty="0"/>
              <a:t>maintains an accurate file of all incoming and outgoing correspondence</a:t>
            </a:r>
          </a:p>
          <a:p>
            <a:r>
              <a:rPr lang="en-US" altLang="en-US" sz="1900" dirty="0"/>
              <a:t>May be added as a signatory on PA/PTA checks</a:t>
            </a:r>
          </a:p>
          <a:p>
            <a:pPr>
              <a:buFont typeface="Arial" panose="020B0604020202020204" pitchFamily="34" charset="0"/>
              <a:buChar char="•"/>
            </a:pPr>
            <a:r>
              <a:rPr lang="en-US" altLang="en-US" sz="1900" dirty="0"/>
              <a:t>prepares all meeting notices and agendas for distribution at association meetings</a:t>
            </a:r>
          </a:p>
          <a:p>
            <a:pPr>
              <a:buFont typeface="Arial" panose="020B0604020202020204" pitchFamily="34" charset="0"/>
              <a:buChar char="•"/>
            </a:pPr>
            <a:r>
              <a:rPr lang="en-US" altLang="en-US" sz="1900" dirty="0"/>
              <a:t>receives all of the association’s mail and directs mail to the appropriate Executive Board officer</a:t>
            </a:r>
          </a:p>
          <a:p>
            <a:pPr>
              <a:buFont typeface="Arial" panose="020B0604020202020204" pitchFamily="34" charset="0"/>
              <a:buChar char="•"/>
            </a:pPr>
            <a:endParaRPr lang="en-US" sz="1900" dirty="0"/>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pPr>
            <a:fld id="{FAB90AF6-C8F3-4810-A3CA-9E413665CE10}" type="slidenum">
              <a:rPr lang="en-US" sz="1000"/>
              <a:pPr>
                <a:spcAft>
                  <a:spcPts val="600"/>
                </a:spcAft>
              </a:pPr>
              <a:t>11</a:t>
            </a:fld>
            <a:endParaRPr lang="en-US" sz="1000"/>
          </a:p>
        </p:txBody>
      </p:sp>
    </p:spTree>
    <p:extLst>
      <p:ext uri="{BB962C8B-B14F-4D97-AF65-F5344CB8AC3E}">
        <p14:creationId xmlns:p14="http://schemas.microsoft.com/office/powerpoint/2010/main" val="161249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000"/>
                                        <p:tgtEl>
                                          <p:spTgt spid="3">
                                            <p:txEl>
                                              <p:pRg st="0" end="0"/>
                                            </p:txEl>
                                          </p:spTgt>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1000"/>
                                        <p:tgtEl>
                                          <p:spTgt spid="3">
                                            <p:txEl>
                                              <p:pRg st="1" end="1"/>
                                            </p:txEl>
                                          </p:spTgt>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1000"/>
                                        <p:tgtEl>
                                          <p:spTgt spid="3">
                                            <p:txEl>
                                              <p:pRg st="2" end="2"/>
                                            </p:txEl>
                                          </p:spTgt>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1000"/>
                                        <p:tgtEl>
                                          <p:spTgt spid="3">
                                            <p:txEl>
                                              <p:pRg st="3" end="3"/>
                                            </p:txEl>
                                          </p:spTgt>
                                        </p:tgtEl>
                                      </p:cBhvr>
                                    </p:animEffect>
                                  </p:childTnLst>
                                </p:cTn>
                              </p:par>
                            </p:childTnLst>
                          </p:cTn>
                        </p:par>
                        <p:par>
                          <p:cTn id="20" fill="hold">
                            <p:stCondLst>
                              <p:cond delay="4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1000"/>
                                        <p:tgtEl>
                                          <p:spTgt spid="3">
                                            <p:txEl>
                                              <p:pRg st="5" end="5"/>
                                            </p:txEl>
                                          </p:spTgt>
                                        </p:tgtEl>
                                      </p:cBhvr>
                                    </p:animEffect>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1000"/>
                                        <p:tgtEl>
                                          <p:spTgt spid="3">
                                            <p:txEl>
                                              <p:pRg st="6" end="6"/>
                                            </p:txEl>
                                          </p:spTgt>
                                        </p:tgtEl>
                                      </p:cBhvr>
                                    </p:animEffect>
                                  </p:childTnLst>
                                </p:cTn>
                              </p:par>
                            </p:childTnLst>
                          </p:cTn>
                        </p:par>
                        <p:par>
                          <p:cTn id="33" fill="hold">
                            <p:stCondLst>
                              <p:cond delay="2000"/>
                            </p:stCondLst>
                            <p:childTnLst>
                              <p:par>
                                <p:cTn id="34" presetID="16" presetClass="entr" presetSubtype="21" fill="hold" grpId="0" nodeType="after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arn(inVertical)">
                                      <p:cBhvr>
                                        <p:cTn id="3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Rectangle 45">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958506" y="800392"/>
            <a:ext cx="10264697" cy="1212102"/>
          </a:xfrm>
        </p:spPr>
        <p:txBody>
          <a:bodyPr>
            <a:normAutofit/>
          </a:bodyPr>
          <a:lstStyle/>
          <a:p>
            <a:r>
              <a:rPr lang="en-US" sz="4000">
                <a:solidFill>
                  <a:srgbClr val="FFFFFF"/>
                </a:solidFill>
              </a:rPr>
              <a:t>PA/PTA Treasurer</a:t>
            </a:r>
          </a:p>
        </p:txBody>
      </p:sp>
      <p:sp>
        <p:nvSpPr>
          <p:cNvPr id="3" name="Content Placeholder 2"/>
          <p:cNvSpPr>
            <a:spLocks noGrp="1"/>
          </p:cNvSpPr>
          <p:nvPr>
            <p:ph idx="1"/>
          </p:nvPr>
        </p:nvSpPr>
        <p:spPr>
          <a:xfrm>
            <a:off x="1367624" y="2490436"/>
            <a:ext cx="9708995" cy="3567173"/>
          </a:xfrm>
        </p:spPr>
        <p:txBody>
          <a:bodyPr anchor="ctr">
            <a:normAutofit/>
          </a:bodyPr>
          <a:lstStyle/>
          <a:p>
            <a:pPr>
              <a:buFont typeface="Arial" panose="020B0604020202020204" pitchFamily="34" charset="0"/>
              <a:buChar char="•"/>
            </a:pPr>
            <a:r>
              <a:rPr lang="en-US" altLang="en-US" sz="2200" dirty="0"/>
              <a:t>Maintains all financial PA/PTA records (expenses and income)</a:t>
            </a:r>
          </a:p>
          <a:p>
            <a:pPr>
              <a:buFont typeface="Arial" panose="020B0604020202020204" pitchFamily="34" charset="0"/>
              <a:buChar char="•"/>
            </a:pPr>
            <a:r>
              <a:rPr lang="en-US" altLang="en-US" sz="2200" dirty="0"/>
              <a:t>Provides a written Treasurer’s report at each PA/PTA meeting</a:t>
            </a:r>
          </a:p>
          <a:p>
            <a:pPr>
              <a:buFont typeface="Arial" panose="020B0604020202020204" pitchFamily="34" charset="0"/>
              <a:buChar char="•"/>
            </a:pPr>
            <a:r>
              <a:rPr lang="en-US" altLang="en-US" sz="2200" dirty="0"/>
              <a:t>Contributes to the development of the PA/PTA proposed budget</a:t>
            </a:r>
          </a:p>
          <a:p>
            <a:pPr>
              <a:buFont typeface="Arial" panose="020B0604020202020204" pitchFamily="34" charset="0"/>
              <a:buChar char="•"/>
            </a:pPr>
            <a:r>
              <a:rPr lang="en-US" altLang="en-US" sz="2200" dirty="0"/>
              <a:t>Prepares the January Interim PA Financial Report, June Annual PA Financial Report and all other monthly reports (i.e., fundraising activity reports, monthly Treasurer reports)</a:t>
            </a:r>
          </a:p>
          <a:p>
            <a:pPr>
              <a:buFont typeface="Arial" panose="020B0604020202020204" pitchFamily="34" charset="0"/>
              <a:buChar char="•"/>
            </a:pPr>
            <a:r>
              <a:rPr lang="en-US" altLang="en-US" sz="2200" dirty="0"/>
              <a:t>Deposits money in the PA/PTA checking account </a:t>
            </a:r>
          </a:p>
          <a:p>
            <a:pPr>
              <a:buFont typeface="Arial" panose="020B0604020202020204" pitchFamily="34" charset="0"/>
              <a:buChar char="•"/>
            </a:pPr>
            <a:r>
              <a:rPr lang="en-US" altLang="en-US" sz="2200" dirty="0"/>
              <a:t>Signatory PA/PTA checks</a:t>
            </a:r>
          </a:p>
          <a:p>
            <a:pPr>
              <a:buFont typeface="Arial" panose="020B0604020202020204" pitchFamily="34" charset="0"/>
              <a:buChar char="•"/>
            </a:pPr>
            <a:r>
              <a:rPr lang="en-US" altLang="en-US" sz="2200" dirty="0"/>
              <a:t>Assists with the June transfer of PA/PTA financial records</a:t>
            </a:r>
          </a:p>
          <a:p>
            <a:endParaRPr lang="en-US" sz="2200" dirty="0"/>
          </a:p>
        </p:txBody>
      </p:sp>
      <p:sp>
        <p:nvSpPr>
          <p:cNvPr id="4" name="Slide Number Placeholder 3"/>
          <p:cNvSpPr>
            <a:spLocks noGrp="1"/>
          </p:cNvSpPr>
          <p:nvPr>
            <p:ph type="sldNum" sz="quarter" idx="12"/>
          </p:nvPr>
        </p:nvSpPr>
        <p:spPr>
          <a:xfrm>
            <a:off x="10707624" y="6382512"/>
            <a:ext cx="685800" cy="320040"/>
          </a:xfrm>
        </p:spPr>
        <p:txBody>
          <a:bodyPr>
            <a:normAutofit/>
          </a:bodyPr>
          <a:lstStyle/>
          <a:p>
            <a:pPr>
              <a:spcAft>
                <a:spcPts val="600"/>
              </a:spcAft>
            </a:pPr>
            <a:fld id="{FAB90AF6-C8F3-4810-A3CA-9E413665CE10}" type="slidenum">
              <a:rPr lang="en-US" sz="1000"/>
              <a:pPr>
                <a:spcAft>
                  <a:spcPts val="600"/>
                </a:spcAft>
              </a:pPr>
              <a:t>12</a:t>
            </a:fld>
            <a:endParaRPr lang="en-US" sz="1000"/>
          </a:p>
        </p:txBody>
      </p:sp>
    </p:spTree>
    <p:extLst>
      <p:ext uri="{BB962C8B-B14F-4D97-AF65-F5344CB8AC3E}">
        <p14:creationId xmlns:p14="http://schemas.microsoft.com/office/powerpoint/2010/main" val="183435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000"/>
                                        <p:tgtEl>
                                          <p:spTgt spid="3">
                                            <p:txEl>
                                              <p:pRg st="1" end="1"/>
                                            </p:txEl>
                                          </p:spTgt>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000"/>
                                        <p:tgtEl>
                                          <p:spTgt spid="3">
                                            <p:txEl>
                                              <p:pRg st="2" end="2"/>
                                            </p:txEl>
                                          </p:spTgt>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000"/>
                                        <p:tgtEl>
                                          <p:spTgt spid="3">
                                            <p:txEl>
                                              <p:pRg st="3" end="3"/>
                                            </p:txEl>
                                          </p:spTgt>
                                        </p:tgtEl>
                                      </p:cBhvr>
                                    </p:animEffect>
                                  </p:childTnLst>
                                </p:cTn>
                              </p:par>
                            </p:childTnLst>
                          </p:cTn>
                        </p:par>
                        <p:par>
                          <p:cTn id="20" fill="hold">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1000"/>
                                        <p:tgtEl>
                                          <p:spTgt spid="3">
                                            <p:txEl>
                                              <p:pRg st="4" end="4"/>
                                            </p:txEl>
                                          </p:spTgt>
                                        </p:tgtEl>
                                      </p:cBhvr>
                                    </p:animEffect>
                                  </p:childTnLst>
                                </p:cTn>
                              </p:par>
                            </p:childTnLst>
                          </p:cTn>
                        </p:par>
                        <p:par>
                          <p:cTn id="24" fill="hold">
                            <p:stCondLst>
                              <p:cond delay="5000"/>
                            </p:stCondLst>
                            <p:childTnLst>
                              <p:par>
                                <p:cTn id="25" presetID="22" presetClass="entr" presetSubtype="4"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1000"/>
                                        <p:tgtEl>
                                          <p:spTgt spid="3">
                                            <p:txEl>
                                              <p:pRg st="5" end="5"/>
                                            </p:txEl>
                                          </p:spTgt>
                                        </p:tgtEl>
                                      </p:cBhvr>
                                    </p:animEffect>
                                  </p:childTnLst>
                                </p:cTn>
                              </p:par>
                            </p:childTnLst>
                          </p:cTn>
                        </p:par>
                        <p:par>
                          <p:cTn id="28" fill="hold">
                            <p:stCondLst>
                              <p:cond delay="6000"/>
                            </p:stCondLst>
                            <p:childTnLst>
                              <p:par>
                                <p:cTn id="29" presetID="22" presetClass="entr" presetSubtype="4"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9560" y="856180"/>
            <a:ext cx="4560584" cy="1128068"/>
          </a:xfrm>
        </p:spPr>
        <p:txBody>
          <a:bodyPr anchor="ctr">
            <a:normAutofit/>
          </a:bodyPr>
          <a:lstStyle/>
          <a:p>
            <a:r>
              <a:rPr lang="en-US" sz="4000"/>
              <a:t>PA/PTA Group Norms</a:t>
            </a:r>
          </a:p>
        </p:txBody>
      </p:sp>
      <p:grpSp>
        <p:nvGrpSpPr>
          <p:cNvPr id="24" name="Group 2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5" name="Rectangle 2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385070" y="6492240"/>
            <a:ext cx="1055716" cy="365125"/>
          </a:xfrm>
        </p:spPr>
        <p:txBody>
          <a:bodyPr>
            <a:normAutofit/>
          </a:bodyPr>
          <a:lstStyle/>
          <a:p>
            <a:pPr>
              <a:spcAft>
                <a:spcPts val="600"/>
              </a:spcAft>
              <a:defRPr/>
            </a:pPr>
            <a:fld id="{FAB90AF6-C8F3-4810-A3CA-9E413665CE10}" type="slidenum">
              <a:rPr lang="en-US"/>
              <a:pPr>
                <a:spcAft>
                  <a:spcPts val="600"/>
                </a:spcAft>
                <a:defRPr/>
              </a:pPr>
              <a:t>13</a:t>
            </a:fld>
            <a:endParaRPr lang="en-US"/>
          </a:p>
        </p:txBody>
      </p:sp>
      <p:graphicFrame>
        <p:nvGraphicFramePr>
          <p:cNvPr id="12" name="Content Placeholder 2">
            <a:extLst>
              <a:ext uri="{FF2B5EF4-FFF2-40B4-BE49-F238E27FC236}">
                <a16:creationId xmlns:a16="http://schemas.microsoft.com/office/drawing/2014/main" id="{5D9EC0BD-B2A3-4AF4-B0D2-1850994BF6F7}"/>
              </a:ext>
            </a:extLst>
          </p:cNvPr>
          <p:cNvGraphicFramePr>
            <a:graphicFrameLocks/>
          </p:cNvGraphicFramePr>
          <p:nvPr>
            <p:extLst>
              <p:ext uri="{D42A27DB-BD31-4B8C-83A1-F6EECF244321}">
                <p14:modId xmlns:p14="http://schemas.microsoft.com/office/powerpoint/2010/main" val="682544040"/>
              </p:ext>
            </p:extLst>
          </p:nvPr>
        </p:nvGraphicFramePr>
        <p:xfrm>
          <a:off x="590719" y="2330505"/>
          <a:ext cx="4559425" cy="3979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3" name="Picture 43" descr="A group of giraffe standing on top of a grass covered field&#10;&#10;Description automatically generated">
            <a:extLst>
              <a:ext uri="{FF2B5EF4-FFF2-40B4-BE49-F238E27FC236}">
                <a16:creationId xmlns:a16="http://schemas.microsoft.com/office/drawing/2014/main" id="{A920267A-A570-49B5-98D1-6EFD424BD00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789112" y="854903"/>
            <a:ext cx="5707692" cy="5492660"/>
          </a:xfrm>
          <a:prstGeom prst="rect">
            <a:avLst/>
          </a:prstGeom>
        </p:spPr>
      </p:pic>
      <p:sp>
        <p:nvSpPr>
          <p:cNvPr id="44" name="TextBox 43">
            <a:extLst>
              <a:ext uri="{FF2B5EF4-FFF2-40B4-BE49-F238E27FC236}">
                <a16:creationId xmlns:a16="http://schemas.microsoft.com/office/drawing/2014/main" id="{FA5A0EC2-F812-4D53-A760-EF9902378F14}"/>
              </a:ext>
            </a:extLst>
          </p:cNvPr>
          <p:cNvSpPr txBox="1"/>
          <p:nvPr/>
        </p:nvSpPr>
        <p:spPr>
          <a:xfrm>
            <a:off x="6373660" y="6159674"/>
            <a:ext cx="2743200" cy="317500"/>
          </a:xfrm>
          <a:prstGeom prst="rect">
            <a:avLst/>
          </a:prstGeom>
        </p:spPr>
        <p:txBody>
          <a:bodyPr>
            <a:normAutofit fontScale="47500" lnSpcReduction="20000"/>
          </a:bodyPr>
          <a:lstStyle/>
          <a:p>
            <a:r>
              <a:rPr lang="en-US">
                <a:hlinkClick r:id="rId8"/>
              </a:rPr>
              <a:t>This Photo</a:t>
            </a:r>
            <a:r>
              <a:rPr lang="en-US"/>
              <a:t> by Unknown author is licensed under </a:t>
            </a:r>
            <a:r>
              <a:rPr lang="en-US">
                <a:hlinkClick r:id="rId9"/>
              </a:rPr>
              <a:t>CC BY</a:t>
            </a:r>
            <a:r>
              <a:rPr lang="en-US"/>
              <a:t>.</a:t>
            </a:r>
          </a:p>
        </p:txBody>
      </p:sp>
    </p:spTree>
    <p:extLst>
      <p:ext uri="{BB962C8B-B14F-4D97-AF65-F5344CB8AC3E}">
        <p14:creationId xmlns:p14="http://schemas.microsoft.com/office/powerpoint/2010/main" val="354512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3" name="Rectangle 12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2931" y="238539"/>
            <a:ext cx="11028958" cy="1215210"/>
          </a:xfrm>
        </p:spPr>
        <p:txBody>
          <a:bodyPr anchor="b">
            <a:normAutofit/>
          </a:bodyPr>
          <a:lstStyle/>
          <a:p>
            <a:r>
              <a:rPr lang="en-US" sz="5400" dirty="0"/>
              <a:t>PA/PTA REQUIREMENTS </a:t>
            </a:r>
          </a:p>
        </p:txBody>
      </p:sp>
      <p:sp>
        <p:nvSpPr>
          <p:cNvPr id="18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6" name="Picture 166" descr="A group of items on a wooden table&#10;&#10;Description automatically generated">
            <a:extLst>
              <a:ext uri="{FF2B5EF4-FFF2-40B4-BE49-F238E27FC236}">
                <a16:creationId xmlns:a16="http://schemas.microsoft.com/office/drawing/2014/main" id="{364F738D-1063-4091-925D-91A25F3C41C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839" r="12893"/>
          <a:stretch/>
        </p:blipFill>
        <p:spPr>
          <a:xfrm>
            <a:off x="7675658" y="2093976"/>
            <a:ext cx="3941064" cy="4096512"/>
          </a:xfrm>
          <a:prstGeom prst="rect">
            <a:avLst/>
          </a:prstGeom>
        </p:spPr>
      </p:pic>
      <p:sp>
        <p:nvSpPr>
          <p:cNvPr id="4" name="Slide Number Placeholder 3"/>
          <p:cNvSpPr>
            <a:spLocks noGrp="1"/>
          </p:cNvSpPr>
          <p:nvPr>
            <p:ph type="sldNum" sz="quarter" idx="12"/>
          </p:nvPr>
        </p:nvSpPr>
        <p:spPr>
          <a:xfrm>
            <a:off x="8610600" y="6356350"/>
            <a:ext cx="2743200" cy="365125"/>
          </a:xfrm>
        </p:spPr>
        <p:txBody>
          <a:bodyPr>
            <a:normAutofit/>
          </a:bodyPr>
          <a:lstStyle/>
          <a:p>
            <a:pPr>
              <a:spcAft>
                <a:spcPts val="600"/>
              </a:spcAft>
              <a:defRPr/>
            </a:pPr>
            <a:fld id="{FAB90AF6-C8F3-4810-A3CA-9E413665CE10}" type="slidenum">
              <a:rPr lang="en-US">
                <a:latin typeface="Calibri" panose="020F0502020204030204"/>
              </a:rPr>
              <a:pPr>
                <a:spcAft>
                  <a:spcPts val="600"/>
                </a:spcAft>
                <a:defRPr/>
              </a:pPr>
              <a:t>14</a:t>
            </a:fld>
            <a:endParaRPr lang="en-US">
              <a:latin typeface="Calibri" panose="020F0502020204030204"/>
            </a:endParaRPr>
          </a:p>
        </p:txBody>
      </p:sp>
      <p:graphicFrame>
        <p:nvGraphicFramePr>
          <p:cNvPr id="12" name="Content Placeholder 2">
            <a:extLst>
              <a:ext uri="{FF2B5EF4-FFF2-40B4-BE49-F238E27FC236}">
                <a16:creationId xmlns:a16="http://schemas.microsoft.com/office/drawing/2014/main" id="{5D9EC0BD-B2A3-4AF4-B0D2-1850994BF6F7}"/>
              </a:ext>
            </a:extLst>
          </p:cNvPr>
          <p:cNvGraphicFramePr>
            <a:graphicFrameLocks/>
          </p:cNvGraphicFramePr>
          <p:nvPr>
            <p:extLst>
              <p:ext uri="{D42A27DB-BD31-4B8C-83A1-F6EECF244321}">
                <p14:modId xmlns:p14="http://schemas.microsoft.com/office/powerpoint/2010/main" val="1127161083"/>
              </p:ext>
            </p:extLst>
          </p:nvPr>
        </p:nvGraphicFramePr>
        <p:xfrm>
          <a:off x="395463" y="1453749"/>
          <a:ext cx="6546540" cy="52569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67" name="TextBox 166">
            <a:extLst>
              <a:ext uri="{FF2B5EF4-FFF2-40B4-BE49-F238E27FC236}">
                <a16:creationId xmlns:a16="http://schemas.microsoft.com/office/drawing/2014/main" id="{2D7574E5-C661-492E-B0B2-0F365E668C77}"/>
              </a:ext>
            </a:extLst>
          </p:cNvPr>
          <p:cNvSpPr txBox="1"/>
          <p:nvPr/>
        </p:nvSpPr>
        <p:spPr>
          <a:xfrm>
            <a:off x="9142968" y="5990433"/>
            <a:ext cx="247375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a:extLst>
                    <a:ext uri="{A12FA001-AC4F-418D-AE19-62706E023703}">
                      <ahyp:hlinkClr xmlns:ahyp="http://schemas.microsoft.com/office/drawing/2018/hyperlinkcolor" val="tx"/>
                    </a:ext>
                  </a:extLst>
                </a:hlinkClick>
              </a:rPr>
              <a:t>CC BY-NC-ND</a:t>
            </a:r>
            <a:r>
              <a:rPr lang="en-US" sz="700">
                <a:solidFill>
                  <a:srgbClr val="FFFFFF"/>
                </a:solidFill>
              </a:rPr>
              <a:t>.</a:t>
            </a:r>
          </a:p>
        </p:txBody>
      </p:sp>
    </p:spTree>
    <p:extLst>
      <p:ext uri="{BB962C8B-B14F-4D97-AF65-F5344CB8AC3E}">
        <p14:creationId xmlns:p14="http://schemas.microsoft.com/office/powerpoint/2010/main" val="155547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589560" y="856180"/>
            <a:ext cx="4560584" cy="1128068"/>
          </a:xfrm>
        </p:spPr>
        <p:txBody>
          <a:bodyPr anchor="ctr">
            <a:normAutofit/>
          </a:bodyPr>
          <a:lstStyle/>
          <a:p>
            <a:r>
              <a:rPr lang="en-US" sz="4000">
                <a:cs typeface="Calibri Light"/>
              </a:rPr>
              <a:t>Goal Setting</a:t>
            </a:r>
          </a:p>
        </p:txBody>
      </p:sp>
      <p:grpSp>
        <p:nvGrpSpPr>
          <p:cNvPr id="64" name="Group 6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65" name="Rectangle 6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8" name="Rectangle 6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9" descr="A close up of a sign&#10;&#10;Description automatically generated">
            <a:extLst>
              <a:ext uri="{FF2B5EF4-FFF2-40B4-BE49-F238E27FC236}">
                <a16:creationId xmlns:a16="http://schemas.microsoft.com/office/drawing/2014/main" id="{8C32AD22-C560-441C-8BC2-623B4F49AEAA}"/>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1468" r="34232" b="1"/>
          <a:stretch/>
        </p:blipFill>
        <p:spPr>
          <a:xfrm>
            <a:off x="6103048" y="935050"/>
            <a:ext cx="5300150" cy="5134036"/>
          </a:xfrm>
          <a:prstGeom prst="rect">
            <a:avLst/>
          </a:prstGeom>
        </p:spPr>
      </p:pic>
      <p:sp>
        <p:nvSpPr>
          <p:cNvPr id="4" name="Slide Number Placeholder 3"/>
          <p:cNvSpPr>
            <a:spLocks noGrp="1"/>
          </p:cNvSpPr>
          <p:nvPr>
            <p:ph type="sldNum" sz="quarter" idx="12"/>
          </p:nvPr>
        </p:nvSpPr>
        <p:spPr>
          <a:xfrm>
            <a:off x="9385070" y="6492240"/>
            <a:ext cx="1055716" cy="365125"/>
          </a:xfrm>
        </p:spPr>
        <p:txBody>
          <a:bodyPr>
            <a:normAutofit/>
          </a:bodyPr>
          <a:lstStyle/>
          <a:p>
            <a:pPr>
              <a:spcAft>
                <a:spcPts val="600"/>
              </a:spcAft>
              <a:defRPr/>
            </a:pPr>
            <a:fld id="{FAB90AF6-C8F3-4810-A3CA-9E413665CE10}" type="slidenum">
              <a:rPr lang="en-US"/>
              <a:pPr>
                <a:spcAft>
                  <a:spcPts val="600"/>
                </a:spcAft>
                <a:defRPr/>
              </a:pPr>
              <a:t>15</a:t>
            </a:fld>
            <a:endParaRPr lang="en-US"/>
          </a:p>
        </p:txBody>
      </p:sp>
      <p:graphicFrame>
        <p:nvGraphicFramePr>
          <p:cNvPr id="47" name="Content Placeholder 2">
            <a:extLst>
              <a:ext uri="{FF2B5EF4-FFF2-40B4-BE49-F238E27FC236}">
                <a16:creationId xmlns:a16="http://schemas.microsoft.com/office/drawing/2014/main" id="{9C35400F-EA53-490D-8166-3B98076E95FA}"/>
              </a:ext>
            </a:extLst>
          </p:cNvPr>
          <p:cNvGraphicFramePr>
            <a:graphicFrameLocks noGrp="1"/>
          </p:cNvGraphicFramePr>
          <p:nvPr>
            <p:ph idx="1"/>
            <p:extLst>
              <p:ext uri="{D42A27DB-BD31-4B8C-83A1-F6EECF244321}">
                <p14:modId xmlns:p14="http://schemas.microsoft.com/office/powerpoint/2010/main" val="584901981"/>
              </p:ext>
            </p:extLst>
          </p:nvPr>
        </p:nvGraphicFramePr>
        <p:xfrm>
          <a:off x="590719" y="2090423"/>
          <a:ext cx="5029150" cy="45745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0" name="TextBox 29">
            <a:extLst>
              <a:ext uri="{FF2B5EF4-FFF2-40B4-BE49-F238E27FC236}">
                <a16:creationId xmlns:a16="http://schemas.microsoft.com/office/drawing/2014/main" id="{D051B2C6-BC56-45DE-9FE1-A32C1953B232}"/>
              </a:ext>
            </a:extLst>
          </p:cNvPr>
          <p:cNvSpPr txBox="1"/>
          <p:nvPr/>
        </p:nvSpPr>
        <p:spPr>
          <a:xfrm>
            <a:off x="8948680" y="5858593"/>
            <a:ext cx="245451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16153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99FF08B-2896-81D1-B5EC-49F40A96AE11}"/>
              </a:ext>
            </a:extLst>
          </p:cNvPr>
          <p:cNvSpPr txBox="1">
            <a:spLocks/>
          </p:cNvSpPr>
          <p:nvPr/>
        </p:nvSpPr>
        <p:spPr>
          <a:xfrm>
            <a:off x="0" y="1099268"/>
            <a:ext cx="11028958" cy="121521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dirty="0"/>
              <a:t>RESOURCES</a:t>
            </a:r>
          </a:p>
        </p:txBody>
      </p:sp>
      <p:sp>
        <p:nvSpPr>
          <p:cNvPr id="4" name="TextBox 3">
            <a:extLst>
              <a:ext uri="{FF2B5EF4-FFF2-40B4-BE49-F238E27FC236}">
                <a16:creationId xmlns:a16="http://schemas.microsoft.com/office/drawing/2014/main" id="{715371CD-C315-77AC-F1A8-7360A0DBF2E8}"/>
              </a:ext>
            </a:extLst>
          </p:cNvPr>
          <p:cNvSpPr txBox="1"/>
          <p:nvPr/>
        </p:nvSpPr>
        <p:spPr>
          <a:xfrm>
            <a:off x="1252330" y="2534478"/>
            <a:ext cx="9452112" cy="2246769"/>
          </a:xfrm>
          <a:prstGeom prst="rect">
            <a:avLst/>
          </a:prstGeom>
          <a:noFill/>
        </p:spPr>
        <p:txBody>
          <a:bodyPr wrap="square" rtlCol="0">
            <a:spAutoFit/>
          </a:bodyPr>
          <a:lstStyle/>
          <a:p>
            <a:pPr marL="285750" indent="-285750">
              <a:buFont typeface="Wingdings" panose="05000000000000000000" pitchFamily="2" charset="2"/>
              <a:buChar char="Ø"/>
            </a:pPr>
            <a:r>
              <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Parent &amp; Parent Teacher Associations</a:t>
            </a:r>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pPr marL="285750" indent="-285750">
              <a:buFont typeface="Wingdings" panose="05000000000000000000" pitchFamily="2" charset="2"/>
              <a:buChar char="Ø"/>
            </a:pPr>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pPr marL="285750" indent="-285750">
              <a:buFont typeface="Wingdings" panose="05000000000000000000" pitchFamily="2" charset="2"/>
              <a:buChar char="Ø"/>
            </a:pPr>
            <a:r>
              <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Monthly Treasurers Report</a:t>
            </a:r>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endParaRPr>
          </a:p>
          <a:p>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Chancellor’s Regulations A-660</a:t>
            </a:r>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Ø"/>
            </a:pPr>
            <a:r>
              <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FACE Supports</a:t>
            </a:r>
            <a:endParaRPr lang="en-US" sz="2000" b="1" dirty="0">
              <a:solidFill>
                <a:srgbClr val="0000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7706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65CA59-6F94-4399-B465-4E5C86CB3380}"/>
              </a:ext>
            </a:extLst>
          </p:cNvPr>
          <p:cNvPicPr>
            <a:picLocks noChangeAspect="1"/>
          </p:cNvPicPr>
          <p:nvPr/>
        </p:nvPicPr>
        <p:blipFill>
          <a:blip r:embed="rId2"/>
          <a:stretch>
            <a:fillRect/>
          </a:stretch>
        </p:blipFill>
        <p:spPr>
          <a:xfrm>
            <a:off x="407504" y="467139"/>
            <a:ext cx="11430000" cy="6033052"/>
          </a:xfrm>
          <a:prstGeom prst="rect">
            <a:avLst/>
          </a:prstGeom>
        </p:spPr>
      </p:pic>
    </p:spTree>
    <p:extLst>
      <p:ext uri="{BB962C8B-B14F-4D97-AF65-F5344CB8AC3E}">
        <p14:creationId xmlns:p14="http://schemas.microsoft.com/office/powerpoint/2010/main" val="2459617761"/>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1414</TotalTime>
  <Words>1363</Words>
  <Application>Microsoft Office PowerPoint</Application>
  <PresentationFormat>Widescreen</PresentationFormat>
  <Paragraphs>172</Paragraphs>
  <Slides>17</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Arial</vt:lpstr>
      <vt:lpstr>Calibri</vt:lpstr>
      <vt:lpstr>Calibri Light</vt:lpstr>
      <vt:lpstr>Garamond</vt:lpstr>
      <vt:lpstr>Segoe Sans</vt:lpstr>
      <vt:lpstr>Times New Roman</vt:lpstr>
      <vt:lpstr>Wingdings</vt:lpstr>
      <vt:lpstr>Office Theme</vt:lpstr>
      <vt:lpstr>Organic</vt:lpstr>
      <vt:lpstr>PowerPoint Presentation</vt:lpstr>
      <vt:lpstr>Please be sure to…</vt:lpstr>
      <vt:lpstr>Agenda</vt:lpstr>
      <vt:lpstr>Chancellor’s Regulation A-660</vt:lpstr>
      <vt:lpstr>Parent Associations:  A Foundation for Parent Empowerment, Engagement, &amp; Involvement</vt:lpstr>
      <vt:lpstr>PA/PTA Membership</vt:lpstr>
      <vt:lpstr>Role &amp; Responsibilities of the PA/PTA</vt:lpstr>
      <vt:lpstr>PA/PTA Executive Board: Mandatory Members</vt:lpstr>
      <vt:lpstr>Executive Board Roles and Responsibilities</vt:lpstr>
      <vt:lpstr>PA/PTA President or Co-President</vt:lpstr>
      <vt:lpstr>PA/PTA Recording Secretary</vt:lpstr>
      <vt:lpstr>PA/PTA Treasurer</vt:lpstr>
      <vt:lpstr>PA/PTA Group Norms</vt:lpstr>
      <vt:lpstr>PA/PTA REQUIREMENTS </vt:lpstr>
      <vt:lpstr>Goal Setting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Pereira Nancy</dc:creator>
  <cp:lastModifiedBy>Nancy Pereira</cp:lastModifiedBy>
  <cp:revision>70</cp:revision>
  <dcterms:created xsi:type="dcterms:W3CDTF">2021-01-15T21:03:44Z</dcterms:created>
  <dcterms:modified xsi:type="dcterms:W3CDTF">2025-07-17T16:26:24Z</dcterms:modified>
</cp:coreProperties>
</file>